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3.xml" ContentType="application/vnd.openxmlformats-officedocument.them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800" r:id="rId3"/>
  </p:sldMasterIdLst>
  <p:sldIdLst>
    <p:sldId id="258" r:id="rId4"/>
    <p:sldId id="259" r:id="rId5"/>
    <p:sldId id="261" r:id="rId6"/>
    <p:sldId id="262" r:id="rId7"/>
    <p:sldId id="263" r:id="rId8"/>
    <p:sldId id="267" r:id="rId9"/>
    <p:sldId id="268" r:id="rId10"/>
    <p:sldId id="264" r:id="rId11"/>
    <p:sldId id="265" r:id="rId12"/>
    <p:sldId id="266" r:id="rId13"/>
    <p:sldId id="269" r:id="rId14"/>
  </p:sldIdLst>
  <p:sldSz cx="9144000" cy="6858000" type="screen4x3"/>
  <p:notesSz cx="6858000" cy="9144000"/>
  <p:custDataLst>
    <p:tags r:id="rId15"/>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886" autoAdjust="0"/>
  </p:normalViewPr>
  <p:slideViewPr>
    <p:cSldViewPr>
      <p:cViewPr>
        <p:scale>
          <a:sx n="100" d="100"/>
          <a:sy n="100" d="100"/>
        </p:scale>
        <p:origin x="-1860"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4.png"/><Relationship Id="rId2" Type="http://schemas.openxmlformats.org/officeDocument/2006/relationships/tags" Target="../tags/tag174.xml"/><Relationship Id="rId1" Type="http://schemas.openxmlformats.org/officeDocument/2006/relationships/vmlDrawing" Target="../drawings/vmlDrawing100.vml"/><Relationship Id="rId6" Type="http://schemas.openxmlformats.org/officeDocument/2006/relationships/image" Target="../media/image5.emf"/><Relationship Id="rId5" Type="http://schemas.openxmlformats.org/officeDocument/2006/relationships/oleObject" Target="../embeddings/oleObject100.bin"/><Relationship Id="rId4"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vmlDrawing" Target="../drawings/vmlDrawing101.vml"/><Relationship Id="rId6" Type="http://schemas.openxmlformats.org/officeDocument/2006/relationships/image" Target="../media/image5.emf"/><Relationship Id="rId5" Type="http://schemas.openxmlformats.org/officeDocument/2006/relationships/oleObject" Target="../embeddings/oleObject101.bin"/><Relationship Id="rId4"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102.vml"/><Relationship Id="rId6" Type="http://schemas.openxmlformats.org/officeDocument/2006/relationships/image" Target="../media/image5.emf"/><Relationship Id="rId5" Type="http://schemas.openxmlformats.org/officeDocument/2006/relationships/oleObject" Target="../embeddings/oleObject102.bin"/><Relationship Id="rId4"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vmlDrawing" Target="../drawings/vmlDrawing103.vml"/><Relationship Id="rId6" Type="http://schemas.openxmlformats.org/officeDocument/2006/relationships/image" Target="../media/image5.emf"/><Relationship Id="rId5" Type="http://schemas.openxmlformats.org/officeDocument/2006/relationships/oleObject" Target="../embeddings/oleObject103.bin"/><Relationship Id="rId4"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6.png"/><Relationship Id="rId2" Type="http://schemas.openxmlformats.org/officeDocument/2006/relationships/tags" Target="../tags/tag182.xml"/><Relationship Id="rId1" Type="http://schemas.openxmlformats.org/officeDocument/2006/relationships/vmlDrawing" Target="../drawings/vmlDrawing104.vml"/><Relationship Id="rId6" Type="http://schemas.openxmlformats.org/officeDocument/2006/relationships/image" Target="../media/image5.emf"/><Relationship Id="rId5" Type="http://schemas.openxmlformats.org/officeDocument/2006/relationships/oleObject" Target="../embeddings/oleObject104.bin"/><Relationship Id="rId4"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6.png"/><Relationship Id="rId2" Type="http://schemas.openxmlformats.org/officeDocument/2006/relationships/tags" Target="../tags/tag184.xml"/><Relationship Id="rId1" Type="http://schemas.openxmlformats.org/officeDocument/2006/relationships/vmlDrawing" Target="../drawings/vmlDrawing105.vml"/><Relationship Id="rId6" Type="http://schemas.openxmlformats.org/officeDocument/2006/relationships/image" Target="../media/image5.emf"/><Relationship Id="rId5" Type="http://schemas.openxmlformats.org/officeDocument/2006/relationships/oleObject" Target="../embeddings/oleObject105.bin"/><Relationship Id="rId4"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6.png"/><Relationship Id="rId2" Type="http://schemas.openxmlformats.org/officeDocument/2006/relationships/tags" Target="../tags/tag186.xml"/><Relationship Id="rId1" Type="http://schemas.openxmlformats.org/officeDocument/2006/relationships/vmlDrawing" Target="../drawings/vmlDrawing106.vml"/><Relationship Id="rId6" Type="http://schemas.openxmlformats.org/officeDocument/2006/relationships/image" Target="../media/image5.emf"/><Relationship Id="rId5" Type="http://schemas.openxmlformats.org/officeDocument/2006/relationships/oleObject" Target="../embeddings/oleObject106.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6.png"/><Relationship Id="rId2" Type="http://schemas.openxmlformats.org/officeDocument/2006/relationships/tags" Target="../tags/tag188.xml"/><Relationship Id="rId1" Type="http://schemas.openxmlformats.org/officeDocument/2006/relationships/vmlDrawing" Target="../drawings/vmlDrawing107.vml"/><Relationship Id="rId6" Type="http://schemas.openxmlformats.org/officeDocument/2006/relationships/image" Target="../media/image5.emf"/><Relationship Id="rId5" Type="http://schemas.openxmlformats.org/officeDocument/2006/relationships/oleObject" Target="../embeddings/oleObject107.bin"/><Relationship Id="rId4"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6.png"/><Relationship Id="rId2" Type="http://schemas.openxmlformats.org/officeDocument/2006/relationships/tags" Target="../tags/tag190.xml"/><Relationship Id="rId1" Type="http://schemas.openxmlformats.org/officeDocument/2006/relationships/vmlDrawing" Target="../drawings/vmlDrawing108.vml"/><Relationship Id="rId6" Type="http://schemas.openxmlformats.org/officeDocument/2006/relationships/image" Target="../media/image5.emf"/><Relationship Id="rId5" Type="http://schemas.openxmlformats.org/officeDocument/2006/relationships/oleObject" Target="../embeddings/oleObject108.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6.png"/><Relationship Id="rId2" Type="http://schemas.openxmlformats.org/officeDocument/2006/relationships/tags" Target="../tags/tag192.xml"/><Relationship Id="rId1" Type="http://schemas.openxmlformats.org/officeDocument/2006/relationships/vmlDrawing" Target="../drawings/vmlDrawing109.vml"/><Relationship Id="rId6" Type="http://schemas.openxmlformats.org/officeDocument/2006/relationships/image" Target="../media/image5.emf"/><Relationship Id="rId5" Type="http://schemas.openxmlformats.org/officeDocument/2006/relationships/oleObject" Target="../embeddings/oleObject109.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7.png"/><Relationship Id="rId2" Type="http://schemas.openxmlformats.org/officeDocument/2006/relationships/tags" Target="../tags/tag194.xml"/><Relationship Id="rId1" Type="http://schemas.openxmlformats.org/officeDocument/2006/relationships/vmlDrawing" Target="../drawings/vmlDrawing110.vml"/><Relationship Id="rId6" Type="http://schemas.openxmlformats.org/officeDocument/2006/relationships/image" Target="../media/image9.emf"/><Relationship Id="rId5" Type="http://schemas.openxmlformats.org/officeDocument/2006/relationships/oleObject" Target="../embeddings/oleObject110.bin"/><Relationship Id="rId4"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8.png"/><Relationship Id="rId2" Type="http://schemas.openxmlformats.org/officeDocument/2006/relationships/tags" Target="../tags/tag196.xml"/><Relationship Id="rId1" Type="http://schemas.openxmlformats.org/officeDocument/2006/relationships/vmlDrawing" Target="../drawings/vmlDrawing111.vml"/><Relationship Id="rId6" Type="http://schemas.openxmlformats.org/officeDocument/2006/relationships/image" Target="../media/image5.emf"/><Relationship Id="rId5" Type="http://schemas.openxmlformats.org/officeDocument/2006/relationships/oleObject" Target="../embeddings/oleObject111.bin"/><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10.png"/><Relationship Id="rId2" Type="http://schemas.openxmlformats.org/officeDocument/2006/relationships/tags" Target="../tags/tag198.xml"/><Relationship Id="rId1" Type="http://schemas.openxmlformats.org/officeDocument/2006/relationships/vmlDrawing" Target="../drawings/vmlDrawing112.vml"/><Relationship Id="rId6" Type="http://schemas.openxmlformats.org/officeDocument/2006/relationships/image" Target="../media/image5.emf"/><Relationship Id="rId5" Type="http://schemas.openxmlformats.org/officeDocument/2006/relationships/oleObject" Target="../embeddings/oleObject112.bin"/><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8.png"/><Relationship Id="rId2" Type="http://schemas.openxmlformats.org/officeDocument/2006/relationships/tags" Target="../tags/tag200.xml"/><Relationship Id="rId1" Type="http://schemas.openxmlformats.org/officeDocument/2006/relationships/vmlDrawing" Target="../drawings/vmlDrawing113.vml"/><Relationship Id="rId6" Type="http://schemas.openxmlformats.org/officeDocument/2006/relationships/image" Target="../media/image5.emf"/><Relationship Id="rId5" Type="http://schemas.openxmlformats.org/officeDocument/2006/relationships/oleObject" Target="../embeddings/oleObject113.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vmlDrawing" Target="../drawings/vmlDrawing114.vml"/><Relationship Id="rId6" Type="http://schemas.openxmlformats.org/officeDocument/2006/relationships/image" Target="../media/image5.emf"/><Relationship Id="rId5" Type="http://schemas.openxmlformats.org/officeDocument/2006/relationships/oleObject" Target="../embeddings/oleObject114.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8.png"/><Relationship Id="rId2" Type="http://schemas.openxmlformats.org/officeDocument/2006/relationships/tags" Target="../tags/tag204.xml"/><Relationship Id="rId1" Type="http://schemas.openxmlformats.org/officeDocument/2006/relationships/vmlDrawing" Target="../drawings/vmlDrawing115.vml"/><Relationship Id="rId6" Type="http://schemas.openxmlformats.org/officeDocument/2006/relationships/image" Target="../media/image5.emf"/><Relationship Id="rId5" Type="http://schemas.openxmlformats.org/officeDocument/2006/relationships/oleObject" Target="../embeddings/oleObject115.bin"/><Relationship Id="rId4"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7.png"/><Relationship Id="rId2" Type="http://schemas.openxmlformats.org/officeDocument/2006/relationships/tags" Target="../tags/tag206.xml"/><Relationship Id="rId1" Type="http://schemas.openxmlformats.org/officeDocument/2006/relationships/vmlDrawing" Target="../drawings/vmlDrawing116.vml"/><Relationship Id="rId6" Type="http://schemas.openxmlformats.org/officeDocument/2006/relationships/image" Target="../media/image5.emf"/><Relationship Id="rId5" Type="http://schemas.openxmlformats.org/officeDocument/2006/relationships/oleObject" Target="../embeddings/oleObject116.bin"/><Relationship Id="rId4"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8.png"/><Relationship Id="rId2" Type="http://schemas.openxmlformats.org/officeDocument/2006/relationships/tags" Target="../tags/tag208.xml"/><Relationship Id="rId1" Type="http://schemas.openxmlformats.org/officeDocument/2006/relationships/vmlDrawing" Target="../drawings/vmlDrawing117.vml"/><Relationship Id="rId6" Type="http://schemas.openxmlformats.org/officeDocument/2006/relationships/image" Target="../media/image5.emf"/><Relationship Id="rId5" Type="http://schemas.openxmlformats.org/officeDocument/2006/relationships/oleObject" Target="../embeddings/oleObject117.bin"/><Relationship Id="rId4"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118.vml"/><Relationship Id="rId6" Type="http://schemas.openxmlformats.org/officeDocument/2006/relationships/image" Target="../media/image5.emf"/><Relationship Id="rId5" Type="http://schemas.openxmlformats.org/officeDocument/2006/relationships/oleObject" Target="../embeddings/oleObject118.bin"/><Relationship Id="rId4"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vmlDrawing" Target="../drawings/vmlDrawing119.vml"/><Relationship Id="rId6" Type="http://schemas.openxmlformats.org/officeDocument/2006/relationships/image" Target="../media/image5.emf"/><Relationship Id="rId5" Type="http://schemas.openxmlformats.org/officeDocument/2006/relationships/oleObject" Target="../embeddings/oleObject119.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4.xml"/><Relationship Id="rId1" Type="http://schemas.openxmlformats.org/officeDocument/2006/relationships/vmlDrawing" Target="../drawings/vmlDrawing120.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20.bin"/></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vmlDrawing" Target="../drawings/vmlDrawing121.vml"/><Relationship Id="rId6" Type="http://schemas.openxmlformats.org/officeDocument/2006/relationships/image" Target="../media/image5.emf"/><Relationship Id="rId5" Type="http://schemas.openxmlformats.org/officeDocument/2006/relationships/oleObject" Target="../embeddings/oleObject121.bin"/><Relationship Id="rId4"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7.xml"/><Relationship Id="rId1" Type="http://schemas.openxmlformats.org/officeDocument/2006/relationships/vmlDrawing" Target="../drawings/vmlDrawing122.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2.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8.xml"/><Relationship Id="rId1" Type="http://schemas.openxmlformats.org/officeDocument/2006/relationships/vmlDrawing" Target="../drawings/vmlDrawing123.vml"/><Relationship Id="rId5" Type="http://schemas.openxmlformats.org/officeDocument/2006/relationships/image" Target="../media/image5.emf"/><Relationship Id="rId4" Type="http://schemas.openxmlformats.org/officeDocument/2006/relationships/oleObject" Target="../embeddings/oleObject12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9.xml"/><Relationship Id="rId1" Type="http://schemas.openxmlformats.org/officeDocument/2006/relationships/vmlDrawing" Target="../drawings/vmlDrawing124.vml"/><Relationship Id="rId5" Type="http://schemas.openxmlformats.org/officeDocument/2006/relationships/image" Target="../media/image5.emf"/><Relationship Id="rId4" Type="http://schemas.openxmlformats.org/officeDocument/2006/relationships/oleObject" Target="../embeddings/oleObject12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0.xml"/><Relationship Id="rId1" Type="http://schemas.openxmlformats.org/officeDocument/2006/relationships/vmlDrawing" Target="../drawings/vmlDrawing125.vml"/><Relationship Id="rId5" Type="http://schemas.openxmlformats.org/officeDocument/2006/relationships/image" Target="../media/image5.emf"/><Relationship Id="rId4" Type="http://schemas.openxmlformats.org/officeDocument/2006/relationships/oleObject" Target="../embeddings/oleObject12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21.xml"/><Relationship Id="rId1" Type="http://schemas.openxmlformats.org/officeDocument/2006/relationships/vmlDrawing" Target="../drawings/vmlDrawing126.vml"/><Relationship Id="rId6" Type="http://schemas.openxmlformats.org/officeDocument/2006/relationships/image" Target="../media/image2.emf"/><Relationship Id="rId5" Type="http://schemas.openxmlformats.org/officeDocument/2006/relationships/oleObject" Target="../embeddings/oleObject126.bin"/><Relationship Id="rId4" Type="http://schemas.openxmlformats.org/officeDocument/2006/relationships/image" Target="../media/image3.jp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2.xml"/><Relationship Id="rId1" Type="http://schemas.openxmlformats.org/officeDocument/2006/relationships/vmlDrawing" Target="../drawings/vmlDrawing127.vml"/><Relationship Id="rId5" Type="http://schemas.openxmlformats.org/officeDocument/2006/relationships/image" Target="../media/image5.emf"/><Relationship Id="rId4" Type="http://schemas.openxmlformats.org/officeDocument/2006/relationships/oleObject" Target="../embeddings/oleObject127.bin"/></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vmlDrawing" Target="../drawings/vmlDrawing128.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5.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8.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7.xml"/><Relationship Id="rId1" Type="http://schemas.openxmlformats.org/officeDocument/2006/relationships/vmlDrawing" Target="../drawings/vmlDrawing13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vmlDrawing" Target="../drawings/vmlDrawing132.vml"/><Relationship Id="rId6" Type="http://schemas.openxmlformats.org/officeDocument/2006/relationships/image" Target="../media/image1.emf"/><Relationship Id="rId5" Type="http://schemas.openxmlformats.org/officeDocument/2006/relationships/oleObject" Target="../embeddings/oleObject132.bin"/><Relationship Id="rId4"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0.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2.xml"/><Relationship Id="rId1" Type="http://schemas.openxmlformats.org/officeDocument/2006/relationships/vmlDrawing" Target="../drawings/vmlDrawing13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3.xml"/><Relationship Id="rId1" Type="http://schemas.openxmlformats.org/officeDocument/2006/relationships/vmlDrawing" Target="../drawings/vmlDrawing13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7.xml"/><Relationship Id="rId7" Type="http://schemas.openxmlformats.org/officeDocument/2006/relationships/image" Target="../media/image2.emf"/><Relationship Id="rId2" Type="http://schemas.openxmlformats.org/officeDocument/2006/relationships/tags" Target="../tags/tag236.xml"/><Relationship Id="rId1" Type="http://schemas.openxmlformats.org/officeDocument/2006/relationships/vmlDrawing" Target="../drawings/vmlDrawing138.vml"/><Relationship Id="rId6" Type="http://schemas.openxmlformats.org/officeDocument/2006/relationships/oleObject" Target="../embeddings/oleObject138.bin"/><Relationship Id="rId5" Type="http://schemas.openxmlformats.org/officeDocument/2006/relationships/image" Target="../media/image3.jpg"/><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0.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4.png"/><Relationship Id="rId2" Type="http://schemas.openxmlformats.org/officeDocument/2006/relationships/tags" Target="../tags/tag238.xml"/><Relationship Id="rId1" Type="http://schemas.openxmlformats.org/officeDocument/2006/relationships/vmlDrawing" Target="../drawings/vmlDrawing139.vml"/><Relationship Id="rId6" Type="http://schemas.openxmlformats.org/officeDocument/2006/relationships/image" Target="../media/image5.emf"/><Relationship Id="rId5" Type="http://schemas.openxmlformats.org/officeDocument/2006/relationships/oleObject" Target="../embeddings/oleObject139.bin"/><Relationship Id="rId4"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4.png"/><Relationship Id="rId2" Type="http://schemas.openxmlformats.org/officeDocument/2006/relationships/tags" Target="../tags/tag240.xml"/><Relationship Id="rId1" Type="http://schemas.openxmlformats.org/officeDocument/2006/relationships/vmlDrawing" Target="../drawings/vmlDrawing140.vml"/><Relationship Id="rId6" Type="http://schemas.openxmlformats.org/officeDocument/2006/relationships/image" Target="../media/image5.emf"/><Relationship Id="rId5" Type="http://schemas.openxmlformats.org/officeDocument/2006/relationships/oleObject" Target="../embeddings/oleObject140.bin"/><Relationship Id="rId4"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vmlDrawing" Target="../drawings/vmlDrawing141.vml"/><Relationship Id="rId6" Type="http://schemas.openxmlformats.org/officeDocument/2006/relationships/image" Target="../media/image5.emf"/><Relationship Id="rId5" Type="http://schemas.openxmlformats.org/officeDocument/2006/relationships/oleObject" Target="../embeddings/oleObject141.bin"/><Relationship Id="rId4"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vmlDrawing" Target="../drawings/vmlDrawing142.vml"/><Relationship Id="rId6" Type="http://schemas.openxmlformats.org/officeDocument/2006/relationships/image" Target="../media/image5.emf"/><Relationship Id="rId5" Type="http://schemas.openxmlformats.org/officeDocument/2006/relationships/oleObject" Target="../embeddings/oleObject142.bin"/><Relationship Id="rId4"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vmlDrawing" Target="../drawings/vmlDrawing143.vml"/><Relationship Id="rId6" Type="http://schemas.openxmlformats.org/officeDocument/2006/relationships/image" Target="../media/image5.emf"/><Relationship Id="rId5" Type="http://schemas.openxmlformats.org/officeDocument/2006/relationships/oleObject" Target="../embeddings/oleObject143.bin"/><Relationship Id="rId4"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6.png"/><Relationship Id="rId2" Type="http://schemas.openxmlformats.org/officeDocument/2006/relationships/tags" Target="../tags/tag248.xml"/><Relationship Id="rId1" Type="http://schemas.openxmlformats.org/officeDocument/2006/relationships/vmlDrawing" Target="../drawings/vmlDrawing144.vml"/><Relationship Id="rId6" Type="http://schemas.openxmlformats.org/officeDocument/2006/relationships/image" Target="../media/image5.emf"/><Relationship Id="rId5" Type="http://schemas.openxmlformats.org/officeDocument/2006/relationships/oleObject" Target="../embeddings/oleObject144.bin"/><Relationship Id="rId4"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6.png"/><Relationship Id="rId2" Type="http://schemas.openxmlformats.org/officeDocument/2006/relationships/tags" Target="../tags/tag250.xml"/><Relationship Id="rId1" Type="http://schemas.openxmlformats.org/officeDocument/2006/relationships/vmlDrawing" Target="../drawings/vmlDrawing145.vml"/><Relationship Id="rId6" Type="http://schemas.openxmlformats.org/officeDocument/2006/relationships/image" Target="../media/image5.emf"/><Relationship Id="rId5" Type="http://schemas.openxmlformats.org/officeDocument/2006/relationships/oleObject" Target="../embeddings/oleObject145.bin"/><Relationship Id="rId4"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6.png"/><Relationship Id="rId2" Type="http://schemas.openxmlformats.org/officeDocument/2006/relationships/tags" Target="../tags/tag252.xml"/><Relationship Id="rId1" Type="http://schemas.openxmlformats.org/officeDocument/2006/relationships/vmlDrawing" Target="../drawings/vmlDrawing146.vml"/><Relationship Id="rId6" Type="http://schemas.openxmlformats.org/officeDocument/2006/relationships/image" Target="../media/image5.emf"/><Relationship Id="rId5" Type="http://schemas.openxmlformats.org/officeDocument/2006/relationships/oleObject" Target="../embeddings/oleObject146.bin"/><Relationship Id="rId4"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image" Target="../media/image6.png"/><Relationship Id="rId2" Type="http://schemas.openxmlformats.org/officeDocument/2006/relationships/tags" Target="../tags/tag254.xml"/><Relationship Id="rId1" Type="http://schemas.openxmlformats.org/officeDocument/2006/relationships/vmlDrawing" Target="../drawings/vmlDrawing147.vml"/><Relationship Id="rId6" Type="http://schemas.openxmlformats.org/officeDocument/2006/relationships/image" Target="../media/image5.emf"/><Relationship Id="rId5" Type="http://schemas.openxmlformats.org/officeDocument/2006/relationships/oleObject" Target="../embeddings/oleObject147.bin"/><Relationship Id="rId4"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6.png"/><Relationship Id="rId2" Type="http://schemas.openxmlformats.org/officeDocument/2006/relationships/tags" Target="../tags/tag256.xml"/><Relationship Id="rId1" Type="http://schemas.openxmlformats.org/officeDocument/2006/relationships/vmlDrawing" Target="../drawings/vmlDrawing148.vml"/><Relationship Id="rId6" Type="http://schemas.openxmlformats.org/officeDocument/2006/relationships/image" Target="../media/image5.emf"/><Relationship Id="rId5" Type="http://schemas.openxmlformats.org/officeDocument/2006/relationships/oleObject" Target="../embeddings/oleObject148.bin"/><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png"/><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7.png"/><Relationship Id="rId2" Type="http://schemas.openxmlformats.org/officeDocument/2006/relationships/tags" Target="../tags/tag258.xml"/><Relationship Id="rId1" Type="http://schemas.openxmlformats.org/officeDocument/2006/relationships/vmlDrawing" Target="../drawings/vmlDrawing149.vml"/><Relationship Id="rId6" Type="http://schemas.openxmlformats.org/officeDocument/2006/relationships/image" Target="../media/image5.emf"/><Relationship Id="rId5" Type="http://schemas.openxmlformats.org/officeDocument/2006/relationships/oleObject" Target="../embeddings/oleObject149.bin"/><Relationship Id="rId4"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8.png"/><Relationship Id="rId2" Type="http://schemas.openxmlformats.org/officeDocument/2006/relationships/tags" Target="../tags/tag260.xml"/><Relationship Id="rId1" Type="http://schemas.openxmlformats.org/officeDocument/2006/relationships/vmlDrawing" Target="../drawings/vmlDrawing150.vml"/><Relationship Id="rId6" Type="http://schemas.openxmlformats.org/officeDocument/2006/relationships/image" Target="../media/image5.emf"/><Relationship Id="rId5" Type="http://schemas.openxmlformats.org/officeDocument/2006/relationships/oleObject" Target="../embeddings/oleObject150.bin"/><Relationship Id="rId4"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263.xml"/><Relationship Id="rId7" Type="http://schemas.openxmlformats.org/officeDocument/2006/relationships/image" Target="../media/image10.png"/><Relationship Id="rId2" Type="http://schemas.openxmlformats.org/officeDocument/2006/relationships/tags" Target="../tags/tag262.xml"/><Relationship Id="rId1" Type="http://schemas.openxmlformats.org/officeDocument/2006/relationships/vmlDrawing" Target="../drawings/vmlDrawing151.vml"/><Relationship Id="rId6" Type="http://schemas.openxmlformats.org/officeDocument/2006/relationships/image" Target="../media/image9.emf"/><Relationship Id="rId5" Type="http://schemas.openxmlformats.org/officeDocument/2006/relationships/oleObject" Target="../embeddings/oleObject151.bin"/><Relationship Id="rId4"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image" Target="../media/image8.png"/><Relationship Id="rId2" Type="http://schemas.openxmlformats.org/officeDocument/2006/relationships/tags" Target="../tags/tag264.xml"/><Relationship Id="rId1" Type="http://schemas.openxmlformats.org/officeDocument/2006/relationships/vmlDrawing" Target="../drawings/vmlDrawing152.vml"/><Relationship Id="rId6" Type="http://schemas.openxmlformats.org/officeDocument/2006/relationships/image" Target="../media/image5.emf"/><Relationship Id="rId5" Type="http://schemas.openxmlformats.org/officeDocument/2006/relationships/oleObject" Target="../embeddings/oleObject152.bin"/><Relationship Id="rId4"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image" Target="../media/image7.png"/><Relationship Id="rId2" Type="http://schemas.openxmlformats.org/officeDocument/2006/relationships/tags" Target="../tags/tag266.xml"/><Relationship Id="rId1" Type="http://schemas.openxmlformats.org/officeDocument/2006/relationships/vmlDrawing" Target="../drawings/vmlDrawing153.vml"/><Relationship Id="rId6" Type="http://schemas.openxmlformats.org/officeDocument/2006/relationships/image" Target="../media/image5.emf"/><Relationship Id="rId5" Type="http://schemas.openxmlformats.org/officeDocument/2006/relationships/oleObject" Target="../embeddings/oleObject153.bin"/><Relationship Id="rId4"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image" Target="../media/image8.png"/><Relationship Id="rId2" Type="http://schemas.openxmlformats.org/officeDocument/2006/relationships/tags" Target="../tags/tag268.xml"/><Relationship Id="rId1" Type="http://schemas.openxmlformats.org/officeDocument/2006/relationships/vmlDrawing" Target="../drawings/vmlDrawing154.vml"/><Relationship Id="rId6" Type="http://schemas.openxmlformats.org/officeDocument/2006/relationships/image" Target="../media/image5.emf"/><Relationship Id="rId5" Type="http://schemas.openxmlformats.org/officeDocument/2006/relationships/oleObject" Target="../embeddings/oleObject154.bin"/><Relationship Id="rId4"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image" Target="../media/image7.png"/><Relationship Id="rId2" Type="http://schemas.openxmlformats.org/officeDocument/2006/relationships/tags" Target="../tags/tag270.xml"/><Relationship Id="rId1" Type="http://schemas.openxmlformats.org/officeDocument/2006/relationships/vmlDrawing" Target="../drawings/vmlDrawing155.vml"/><Relationship Id="rId6" Type="http://schemas.openxmlformats.org/officeDocument/2006/relationships/image" Target="../media/image5.emf"/><Relationship Id="rId5" Type="http://schemas.openxmlformats.org/officeDocument/2006/relationships/oleObject" Target="../embeddings/oleObject155.bin"/><Relationship Id="rId4"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8.png"/><Relationship Id="rId2" Type="http://schemas.openxmlformats.org/officeDocument/2006/relationships/tags" Target="../tags/tag272.xml"/><Relationship Id="rId1" Type="http://schemas.openxmlformats.org/officeDocument/2006/relationships/vmlDrawing" Target="../drawings/vmlDrawing156.vml"/><Relationship Id="rId6" Type="http://schemas.openxmlformats.org/officeDocument/2006/relationships/image" Target="../media/image5.emf"/><Relationship Id="rId5" Type="http://schemas.openxmlformats.org/officeDocument/2006/relationships/oleObject" Target="../embeddings/oleObject156.bin"/><Relationship Id="rId4"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vmlDrawing" Target="../drawings/vmlDrawing157.vml"/><Relationship Id="rId6" Type="http://schemas.openxmlformats.org/officeDocument/2006/relationships/image" Target="../media/image5.emf"/><Relationship Id="rId5" Type="http://schemas.openxmlformats.org/officeDocument/2006/relationships/oleObject" Target="../embeddings/oleObject157.bin"/><Relationship Id="rId4"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vmlDrawing" Target="../drawings/vmlDrawing158.vml"/><Relationship Id="rId6" Type="http://schemas.openxmlformats.org/officeDocument/2006/relationships/image" Target="../media/image5.emf"/><Relationship Id="rId5" Type="http://schemas.openxmlformats.org/officeDocument/2006/relationships/oleObject" Target="../embeddings/oleObject158.bin"/><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8.xml"/><Relationship Id="rId1" Type="http://schemas.openxmlformats.org/officeDocument/2006/relationships/vmlDrawing" Target="../drawings/vmlDrawing159.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159.bin"/></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vmlDrawing" Target="../drawings/vmlDrawing160.vml"/><Relationship Id="rId6" Type="http://schemas.openxmlformats.org/officeDocument/2006/relationships/image" Target="../media/image5.emf"/><Relationship Id="rId5" Type="http://schemas.openxmlformats.org/officeDocument/2006/relationships/oleObject" Target="../embeddings/oleObject160.bin"/><Relationship Id="rId4"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1.xml"/><Relationship Id="rId1" Type="http://schemas.openxmlformats.org/officeDocument/2006/relationships/vmlDrawing" Target="../drawings/vmlDrawing161.vml"/><Relationship Id="rId5" Type="http://schemas.openxmlformats.org/officeDocument/2006/relationships/image" Target="../media/image5.emf"/><Relationship Id="rId4" Type="http://schemas.openxmlformats.org/officeDocument/2006/relationships/oleObject" Target="../embeddings/oleObject16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2.xml"/><Relationship Id="rId1" Type="http://schemas.openxmlformats.org/officeDocument/2006/relationships/vmlDrawing" Target="../drawings/vmlDrawing162.vml"/><Relationship Id="rId5" Type="http://schemas.openxmlformats.org/officeDocument/2006/relationships/image" Target="../media/image5.emf"/><Relationship Id="rId4" Type="http://schemas.openxmlformats.org/officeDocument/2006/relationships/oleObject" Target="../embeddings/oleObject16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3.xml"/><Relationship Id="rId1" Type="http://schemas.openxmlformats.org/officeDocument/2006/relationships/vmlDrawing" Target="../drawings/vmlDrawing163.vml"/><Relationship Id="rId5" Type="http://schemas.openxmlformats.org/officeDocument/2006/relationships/image" Target="../media/image5.emf"/><Relationship Id="rId4" Type="http://schemas.openxmlformats.org/officeDocument/2006/relationships/oleObject" Target="../embeddings/oleObject16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28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3.jpg"/></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5.xml"/><Relationship Id="rId1" Type="http://schemas.openxmlformats.org/officeDocument/2006/relationships/vmlDrawing" Target="../drawings/vmlDrawing165.vml"/><Relationship Id="rId5" Type="http://schemas.openxmlformats.org/officeDocument/2006/relationships/image" Target="../media/image5.emf"/><Relationship Id="rId4" Type="http://schemas.openxmlformats.org/officeDocument/2006/relationships/oleObject" Target="../embeddings/oleObject165.bin"/></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287.xml"/><Relationship Id="rId7" Type="http://schemas.openxmlformats.org/officeDocument/2006/relationships/image" Target="../media/image12.png"/><Relationship Id="rId2" Type="http://schemas.openxmlformats.org/officeDocument/2006/relationships/tags" Target="../tags/tag286.xml"/><Relationship Id="rId1" Type="http://schemas.openxmlformats.org/officeDocument/2006/relationships/vmlDrawing" Target="../drawings/vmlDrawing166.vml"/><Relationship Id="rId6" Type="http://schemas.openxmlformats.org/officeDocument/2006/relationships/image" Target="../media/image2.emf"/><Relationship Id="rId5" Type="http://schemas.openxmlformats.org/officeDocument/2006/relationships/oleObject" Target="../embeddings/oleObject166.bin"/><Relationship Id="rId4"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289.xml"/><Relationship Id="rId7" Type="http://schemas.openxmlformats.org/officeDocument/2006/relationships/image" Target="../media/image4.png"/><Relationship Id="rId2" Type="http://schemas.openxmlformats.org/officeDocument/2006/relationships/tags" Target="../tags/tag288.xml"/><Relationship Id="rId1" Type="http://schemas.openxmlformats.org/officeDocument/2006/relationships/vmlDrawing" Target="../drawings/vmlDrawing167.vml"/><Relationship Id="rId6" Type="http://schemas.openxmlformats.org/officeDocument/2006/relationships/image" Target="../media/image5.emf"/><Relationship Id="rId5" Type="http://schemas.openxmlformats.org/officeDocument/2006/relationships/oleObject" Target="../embeddings/oleObject167.bin"/><Relationship Id="rId4"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4.png"/><Relationship Id="rId2" Type="http://schemas.openxmlformats.org/officeDocument/2006/relationships/tags" Target="../tags/tag290.xml"/><Relationship Id="rId1" Type="http://schemas.openxmlformats.org/officeDocument/2006/relationships/vmlDrawing" Target="../drawings/vmlDrawing168.vml"/><Relationship Id="rId6" Type="http://schemas.openxmlformats.org/officeDocument/2006/relationships/image" Target="../media/image5.emf"/><Relationship Id="rId5" Type="http://schemas.openxmlformats.org/officeDocument/2006/relationships/oleObject" Target="../embeddings/oleObject168.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8.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vmlDrawing" Target="../drawings/vmlDrawing169.vml"/><Relationship Id="rId6" Type="http://schemas.openxmlformats.org/officeDocument/2006/relationships/image" Target="../media/image5.emf"/><Relationship Id="rId5" Type="http://schemas.openxmlformats.org/officeDocument/2006/relationships/oleObject" Target="../embeddings/oleObject169.bin"/><Relationship Id="rId4"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vmlDrawing" Target="../drawings/vmlDrawing170.vml"/><Relationship Id="rId6" Type="http://schemas.openxmlformats.org/officeDocument/2006/relationships/image" Target="../media/image5.emf"/><Relationship Id="rId5" Type="http://schemas.openxmlformats.org/officeDocument/2006/relationships/oleObject" Target="../embeddings/oleObject170.bin"/><Relationship Id="rId4"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vmlDrawing" Target="../drawings/vmlDrawing171.vml"/><Relationship Id="rId6" Type="http://schemas.openxmlformats.org/officeDocument/2006/relationships/image" Target="../media/image5.emf"/><Relationship Id="rId5" Type="http://schemas.openxmlformats.org/officeDocument/2006/relationships/oleObject" Target="../embeddings/oleObject171.bin"/><Relationship Id="rId4"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299.xml"/><Relationship Id="rId7" Type="http://schemas.openxmlformats.org/officeDocument/2006/relationships/image" Target="../media/image6.png"/><Relationship Id="rId2" Type="http://schemas.openxmlformats.org/officeDocument/2006/relationships/tags" Target="../tags/tag298.xml"/><Relationship Id="rId1" Type="http://schemas.openxmlformats.org/officeDocument/2006/relationships/vmlDrawing" Target="../drawings/vmlDrawing172.vml"/><Relationship Id="rId6" Type="http://schemas.openxmlformats.org/officeDocument/2006/relationships/image" Target="../media/image5.emf"/><Relationship Id="rId5" Type="http://schemas.openxmlformats.org/officeDocument/2006/relationships/oleObject" Target="../embeddings/oleObject172.bin"/><Relationship Id="rId4"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301.xml"/><Relationship Id="rId7" Type="http://schemas.openxmlformats.org/officeDocument/2006/relationships/image" Target="../media/image6.png"/><Relationship Id="rId2" Type="http://schemas.openxmlformats.org/officeDocument/2006/relationships/tags" Target="../tags/tag300.xml"/><Relationship Id="rId1" Type="http://schemas.openxmlformats.org/officeDocument/2006/relationships/vmlDrawing" Target="../drawings/vmlDrawing173.vml"/><Relationship Id="rId6" Type="http://schemas.openxmlformats.org/officeDocument/2006/relationships/image" Target="../media/image5.emf"/><Relationship Id="rId5" Type="http://schemas.openxmlformats.org/officeDocument/2006/relationships/oleObject" Target="../embeddings/oleObject173.bin"/><Relationship Id="rId4"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303.xml"/><Relationship Id="rId7" Type="http://schemas.openxmlformats.org/officeDocument/2006/relationships/image" Target="../media/image6.png"/><Relationship Id="rId2" Type="http://schemas.openxmlformats.org/officeDocument/2006/relationships/tags" Target="../tags/tag302.xml"/><Relationship Id="rId1" Type="http://schemas.openxmlformats.org/officeDocument/2006/relationships/vmlDrawing" Target="../drawings/vmlDrawing174.vml"/><Relationship Id="rId6" Type="http://schemas.openxmlformats.org/officeDocument/2006/relationships/image" Target="../media/image5.emf"/><Relationship Id="rId5" Type="http://schemas.openxmlformats.org/officeDocument/2006/relationships/oleObject" Target="../embeddings/oleObject174.bin"/><Relationship Id="rId4"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image" Target="../media/image6.png"/><Relationship Id="rId2" Type="http://schemas.openxmlformats.org/officeDocument/2006/relationships/tags" Target="../tags/tag304.xml"/><Relationship Id="rId1" Type="http://schemas.openxmlformats.org/officeDocument/2006/relationships/vmlDrawing" Target="../drawings/vmlDrawing175.vml"/><Relationship Id="rId6" Type="http://schemas.openxmlformats.org/officeDocument/2006/relationships/image" Target="../media/image5.emf"/><Relationship Id="rId5" Type="http://schemas.openxmlformats.org/officeDocument/2006/relationships/oleObject" Target="../embeddings/oleObject175.bin"/><Relationship Id="rId4"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307.xml"/><Relationship Id="rId7" Type="http://schemas.openxmlformats.org/officeDocument/2006/relationships/image" Target="../media/image6.png"/><Relationship Id="rId2" Type="http://schemas.openxmlformats.org/officeDocument/2006/relationships/tags" Target="../tags/tag306.xml"/><Relationship Id="rId1" Type="http://schemas.openxmlformats.org/officeDocument/2006/relationships/vmlDrawing" Target="../drawings/vmlDrawing176.vml"/><Relationship Id="rId6" Type="http://schemas.openxmlformats.org/officeDocument/2006/relationships/image" Target="../media/image5.emf"/><Relationship Id="rId5" Type="http://schemas.openxmlformats.org/officeDocument/2006/relationships/oleObject" Target="../embeddings/oleObject176.bin"/><Relationship Id="rId4"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image" Target="../media/image6.png"/><Relationship Id="rId2" Type="http://schemas.openxmlformats.org/officeDocument/2006/relationships/tags" Target="../tags/tag308.xml"/><Relationship Id="rId1" Type="http://schemas.openxmlformats.org/officeDocument/2006/relationships/vmlDrawing" Target="../drawings/vmlDrawing177.vml"/><Relationship Id="rId6" Type="http://schemas.openxmlformats.org/officeDocument/2006/relationships/image" Target="../media/image5.emf"/><Relationship Id="rId5" Type="http://schemas.openxmlformats.org/officeDocument/2006/relationships/oleObject" Target="../embeddings/oleObject177.bin"/><Relationship Id="rId4"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7.png"/><Relationship Id="rId2" Type="http://schemas.openxmlformats.org/officeDocument/2006/relationships/tags" Target="../tags/tag310.xml"/><Relationship Id="rId1" Type="http://schemas.openxmlformats.org/officeDocument/2006/relationships/vmlDrawing" Target="../drawings/vmlDrawing178.vml"/><Relationship Id="rId6" Type="http://schemas.openxmlformats.org/officeDocument/2006/relationships/image" Target="../media/image9.emf"/><Relationship Id="rId5" Type="http://schemas.openxmlformats.org/officeDocument/2006/relationships/oleObject" Target="../embeddings/oleObject178.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7.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313.xml"/><Relationship Id="rId7" Type="http://schemas.openxmlformats.org/officeDocument/2006/relationships/image" Target="../media/image8.png"/><Relationship Id="rId2" Type="http://schemas.openxmlformats.org/officeDocument/2006/relationships/tags" Target="../tags/tag312.xml"/><Relationship Id="rId1" Type="http://schemas.openxmlformats.org/officeDocument/2006/relationships/vmlDrawing" Target="../drawings/vmlDrawing179.vml"/><Relationship Id="rId6" Type="http://schemas.openxmlformats.org/officeDocument/2006/relationships/image" Target="../media/image5.emf"/><Relationship Id="rId5" Type="http://schemas.openxmlformats.org/officeDocument/2006/relationships/oleObject" Target="../embeddings/oleObject179.bin"/><Relationship Id="rId4"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image" Target="../media/image10.png"/><Relationship Id="rId2" Type="http://schemas.openxmlformats.org/officeDocument/2006/relationships/tags" Target="../tags/tag314.xml"/><Relationship Id="rId1" Type="http://schemas.openxmlformats.org/officeDocument/2006/relationships/vmlDrawing" Target="../drawings/vmlDrawing180.vml"/><Relationship Id="rId6" Type="http://schemas.openxmlformats.org/officeDocument/2006/relationships/image" Target="../media/image5.emf"/><Relationship Id="rId5" Type="http://schemas.openxmlformats.org/officeDocument/2006/relationships/oleObject" Target="../embeddings/oleObject180.bin"/><Relationship Id="rId4"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image" Target="../media/image8.png"/><Relationship Id="rId2" Type="http://schemas.openxmlformats.org/officeDocument/2006/relationships/tags" Target="../tags/tag316.xml"/><Relationship Id="rId1" Type="http://schemas.openxmlformats.org/officeDocument/2006/relationships/vmlDrawing" Target="../drawings/vmlDrawing181.vml"/><Relationship Id="rId6" Type="http://schemas.openxmlformats.org/officeDocument/2006/relationships/image" Target="../media/image5.emf"/><Relationship Id="rId5" Type="http://schemas.openxmlformats.org/officeDocument/2006/relationships/oleObject" Target="../embeddings/oleObject181.bin"/><Relationship Id="rId4"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319.xml"/><Relationship Id="rId7" Type="http://schemas.openxmlformats.org/officeDocument/2006/relationships/image" Target="../media/image7.png"/><Relationship Id="rId2" Type="http://schemas.openxmlformats.org/officeDocument/2006/relationships/tags" Target="../tags/tag318.xml"/><Relationship Id="rId1" Type="http://schemas.openxmlformats.org/officeDocument/2006/relationships/vmlDrawing" Target="../drawings/vmlDrawing182.vml"/><Relationship Id="rId6" Type="http://schemas.openxmlformats.org/officeDocument/2006/relationships/image" Target="../media/image5.emf"/><Relationship Id="rId5" Type="http://schemas.openxmlformats.org/officeDocument/2006/relationships/oleObject" Target="../embeddings/oleObject182.bin"/><Relationship Id="rId4"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image" Target="../media/image8.png"/><Relationship Id="rId2" Type="http://schemas.openxmlformats.org/officeDocument/2006/relationships/tags" Target="../tags/tag320.xml"/><Relationship Id="rId1" Type="http://schemas.openxmlformats.org/officeDocument/2006/relationships/vmlDrawing" Target="../drawings/vmlDrawing183.vml"/><Relationship Id="rId6" Type="http://schemas.openxmlformats.org/officeDocument/2006/relationships/image" Target="../media/image5.emf"/><Relationship Id="rId5" Type="http://schemas.openxmlformats.org/officeDocument/2006/relationships/oleObject" Target="../embeddings/oleObject183.bin"/><Relationship Id="rId4"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image" Target="../media/image7.png"/><Relationship Id="rId2" Type="http://schemas.openxmlformats.org/officeDocument/2006/relationships/tags" Target="../tags/tag322.xml"/><Relationship Id="rId1" Type="http://schemas.openxmlformats.org/officeDocument/2006/relationships/vmlDrawing" Target="../drawings/vmlDrawing184.vml"/><Relationship Id="rId6" Type="http://schemas.openxmlformats.org/officeDocument/2006/relationships/image" Target="../media/image5.emf"/><Relationship Id="rId5" Type="http://schemas.openxmlformats.org/officeDocument/2006/relationships/oleObject" Target="../embeddings/oleObject184.bin"/><Relationship Id="rId4"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325.xml"/><Relationship Id="rId7" Type="http://schemas.openxmlformats.org/officeDocument/2006/relationships/image" Target="../media/image8.png"/><Relationship Id="rId2" Type="http://schemas.openxmlformats.org/officeDocument/2006/relationships/tags" Target="../tags/tag324.xml"/><Relationship Id="rId1" Type="http://schemas.openxmlformats.org/officeDocument/2006/relationships/vmlDrawing" Target="../drawings/vmlDrawing185.vml"/><Relationship Id="rId6" Type="http://schemas.openxmlformats.org/officeDocument/2006/relationships/image" Target="../media/image5.emf"/><Relationship Id="rId5" Type="http://schemas.openxmlformats.org/officeDocument/2006/relationships/oleObject" Target="../embeddings/oleObject185.bin"/><Relationship Id="rId4"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vmlDrawing" Target="../drawings/vmlDrawing186.vml"/><Relationship Id="rId6" Type="http://schemas.openxmlformats.org/officeDocument/2006/relationships/image" Target="../media/image5.emf"/><Relationship Id="rId5" Type="http://schemas.openxmlformats.org/officeDocument/2006/relationships/oleObject" Target="../embeddings/oleObject186.bin"/><Relationship Id="rId4"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vmlDrawing" Target="../drawings/vmlDrawing187.vml"/><Relationship Id="rId6" Type="http://schemas.openxmlformats.org/officeDocument/2006/relationships/image" Target="../media/image5.emf"/><Relationship Id="rId5" Type="http://schemas.openxmlformats.org/officeDocument/2006/relationships/oleObject" Target="../embeddings/oleObject187.bin"/><Relationship Id="rId4"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0.xml"/><Relationship Id="rId1" Type="http://schemas.openxmlformats.org/officeDocument/2006/relationships/vmlDrawing" Target="../drawings/vmlDrawing188.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88.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vmlDrawing" Target="../drawings/vmlDrawing189.vml"/><Relationship Id="rId6" Type="http://schemas.openxmlformats.org/officeDocument/2006/relationships/image" Target="../media/image5.emf"/><Relationship Id="rId5" Type="http://schemas.openxmlformats.org/officeDocument/2006/relationships/oleObject" Target="../embeddings/oleObject189.bin"/><Relationship Id="rId4"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3.xml"/><Relationship Id="rId1" Type="http://schemas.openxmlformats.org/officeDocument/2006/relationships/vmlDrawing" Target="../drawings/vmlDrawing190.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4.xml"/><Relationship Id="rId1" Type="http://schemas.openxmlformats.org/officeDocument/2006/relationships/vmlDrawing" Target="../drawings/vmlDrawing191.vml"/><Relationship Id="rId5" Type="http://schemas.openxmlformats.org/officeDocument/2006/relationships/image" Target="../media/image5.emf"/><Relationship Id="rId4" Type="http://schemas.openxmlformats.org/officeDocument/2006/relationships/oleObject" Target="../embeddings/oleObject19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5.xml"/><Relationship Id="rId1" Type="http://schemas.openxmlformats.org/officeDocument/2006/relationships/vmlDrawing" Target="../drawings/vmlDrawing192.vml"/><Relationship Id="rId5" Type="http://schemas.openxmlformats.org/officeDocument/2006/relationships/image" Target="../media/image5.emf"/><Relationship Id="rId4" Type="http://schemas.openxmlformats.org/officeDocument/2006/relationships/oleObject" Target="../embeddings/oleObject192.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6.xml"/><Relationship Id="rId1" Type="http://schemas.openxmlformats.org/officeDocument/2006/relationships/vmlDrawing" Target="../drawings/vmlDrawing193.vml"/><Relationship Id="rId5" Type="http://schemas.openxmlformats.org/officeDocument/2006/relationships/image" Target="../media/image5.emf"/><Relationship Id="rId4" Type="http://schemas.openxmlformats.org/officeDocument/2006/relationships/oleObject" Target="../embeddings/oleObject193.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337.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3.jpg"/></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8.xml"/><Relationship Id="rId1" Type="http://schemas.openxmlformats.org/officeDocument/2006/relationships/vmlDrawing" Target="../drawings/vmlDrawing195.vml"/><Relationship Id="rId5" Type="http://schemas.openxmlformats.org/officeDocument/2006/relationships/image" Target="../media/image5.emf"/><Relationship Id="rId4" Type="http://schemas.openxmlformats.org/officeDocument/2006/relationships/oleObject" Target="../embeddings/oleObject195.bin"/></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vmlDrawing" Target="../drawings/vmlDrawing196.vml"/><Relationship Id="rId6" Type="http://schemas.openxmlformats.org/officeDocument/2006/relationships/image" Target="../media/image1.emf"/><Relationship Id="rId5" Type="http://schemas.openxmlformats.org/officeDocument/2006/relationships/oleObject" Target="../embeddings/oleObject196.bin"/><Relationship Id="rId4"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1.xml"/><Relationship Id="rId1" Type="http://schemas.openxmlformats.org/officeDocument/2006/relationships/vmlDrawing" Target="../drawings/vmlDrawing197.vml"/><Relationship Id="rId5" Type="http://schemas.openxmlformats.org/officeDocument/2006/relationships/image" Target="../media/image1.emf"/><Relationship Id="rId4" Type="http://schemas.openxmlformats.org/officeDocument/2006/relationships/oleObject" Target="../embeddings/oleObject19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2.xml"/><Relationship Id="rId1" Type="http://schemas.openxmlformats.org/officeDocument/2006/relationships/vmlDrawing" Target="../drawings/vmlDrawing198.vml"/><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3.xml"/><Relationship Id="rId1" Type="http://schemas.openxmlformats.org/officeDocument/2006/relationships/vmlDrawing" Target="../drawings/vmlDrawing19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99.bin"/></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vmlDrawing" Target="../drawings/vmlDrawing200.vml"/><Relationship Id="rId6" Type="http://schemas.openxmlformats.org/officeDocument/2006/relationships/image" Target="../media/image1.emf"/><Relationship Id="rId5" Type="http://schemas.openxmlformats.org/officeDocument/2006/relationships/oleObject" Target="../embeddings/oleObject200.bin"/><Relationship Id="rId4"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6.xml"/><Relationship Id="rId1" Type="http://schemas.openxmlformats.org/officeDocument/2006/relationships/vmlDrawing" Target="../drawings/vmlDrawing201.vml"/><Relationship Id="rId5" Type="http://schemas.openxmlformats.org/officeDocument/2006/relationships/image" Target="../media/image1.emf"/><Relationship Id="rId4" Type="http://schemas.openxmlformats.org/officeDocument/2006/relationships/oleObject" Target="../embeddings/oleObject201.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7.xml"/><Relationship Id="rId1" Type="http://schemas.openxmlformats.org/officeDocument/2006/relationships/vmlDrawing" Target="../drawings/vmlDrawing202.vml"/><Relationship Id="rId5" Type="http://schemas.openxmlformats.org/officeDocument/2006/relationships/image" Target="../media/image1.emf"/><Relationship Id="rId4" Type="http://schemas.openxmlformats.org/officeDocument/2006/relationships/oleObject" Target="../embeddings/oleObject20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8.xml"/><Relationship Id="rId1" Type="http://schemas.openxmlformats.org/officeDocument/2006/relationships/vmlDrawing" Target="../drawings/vmlDrawing20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03.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9.xml"/><Relationship Id="rId1" Type="http://schemas.openxmlformats.org/officeDocument/2006/relationships/vmlDrawing" Target="../drawings/vmlDrawing20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04.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27.v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2.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9.v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2.png"/><Relationship Id="rId2" Type="http://schemas.openxmlformats.org/officeDocument/2006/relationships/tags" Target="../tags/tag54.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4.png"/><Relationship Id="rId2" Type="http://schemas.openxmlformats.org/officeDocument/2006/relationships/tags" Target="../tags/tag56.xml"/><Relationship Id="rId1" Type="http://schemas.openxmlformats.org/officeDocument/2006/relationships/vmlDrawing" Target="../drawings/vmlDrawing31.vml"/><Relationship Id="rId6" Type="http://schemas.openxmlformats.org/officeDocument/2006/relationships/image" Target="../media/image5.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4.png"/><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5.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image" Target="../media/image5.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5.v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image" Target="../media/image5.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vmlDrawing" Target="../drawings/vmlDrawing39.vml"/><Relationship Id="rId6" Type="http://schemas.openxmlformats.org/officeDocument/2006/relationships/image" Target="../media/image5.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vmlDrawing" Target="../drawings/vmlDrawing40.vml"/><Relationship Id="rId6" Type="http://schemas.openxmlformats.org/officeDocument/2006/relationships/image" Target="../media/image5.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vmlDrawing" Target="../drawings/vmlDrawing41.v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7.png"/><Relationship Id="rId2" Type="http://schemas.openxmlformats.org/officeDocument/2006/relationships/tags" Target="../tags/tag78.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8.png"/><Relationship Id="rId2" Type="http://schemas.openxmlformats.org/officeDocument/2006/relationships/tags" Target="../tags/tag80.xml"/><Relationship Id="rId1" Type="http://schemas.openxmlformats.org/officeDocument/2006/relationships/vmlDrawing" Target="../drawings/vmlDrawing43.v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0.png"/><Relationship Id="rId2" Type="http://schemas.openxmlformats.org/officeDocument/2006/relationships/tags" Target="../tags/tag82.xml"/><Relationship Id="rId1" Type="http://schemas.openxmlformats.org/officeDocument/2006/relationships/vmlDrawing" Target="../drawings/vmlDrawing44.vml"/><Relationship Id="rId6" Type="http://schemas.openxmlformats.org/officeDocument/2006/relationships/image" Target="../media/image5.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8.png"/><Relationship Id="rId2" Type="http://schemas.openxmlformats.org/officeDocument/2006/relationships/tags" Target="../tags/tag84.xml"/><Relationship Id="rId1" Type="http://schemas.openxmlformats.org/officeDocument/2006/relationships/vmlDrawing" Target="../drawings/vmlDrawing45.vml"/><Relationship Id="rId6" Type="http://schemas.openxmlformats.org/officeDocument/2006/relationships/image" Target="../media/image5.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7.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5.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8.png"/><Relationship Id="rId2" Type="http://schemas.openxmlformats.org/officeDocument/2006/relationships/tags" Target="../tags/tag88.xml"/><Relationship Id="rId1" Type="http://schemas.openxmlformats.org/officeDocument/2006/relationships/vmlDrawing" Target="../drawings/vmlDrawing47.v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7.png"/><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image" Target="../media/image5.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8.png"/><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5.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image" Target="../media/image5.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53.vml"/><Relationship Id="rId6" Type="http://schemas.openxmlformats.org/officeDocument/2006/relationships/image" Target="../media/image5.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vmlDrawing" Target="../drawings/vmlDrawing54.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vmlDrawing" Target="../drawings/vmlDrawing56.vml"/><Relationship Id="rId5" Type="http://schemas.openxmlformats.org/officeDocument/2006/relationships/image" Target="../media/image5.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vmlDrawing" Target="../drawings/vmlDrawing57.vml"/><Relationship Id="rId5" Type="http://schemas.openxmlformats.org/officeDocument/2006/relationships/image" Target="../media/image5.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oleObject" Target="../embeddings/oleObject58.bin"/><Relationship Id="rId4" Type="http://schemas.openxmlformats.org/officeDocument/2006/relationships/image" Target="../media/image3.jp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59.vml"/><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vmlDrawing" Target="../drawings/vmlDrawing6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vmlDrawing" Target="../drawings/vmlDrawing6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vmlDrawing" Target="../drawings/vmlDrawing68.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1.xml"/><Relationship Id="rId7" Type="http://schemas.openxmlformats.org/officeDocument/2006/relationships/image" Target="../media/image2.emf"/><Relationship Id="rId2" Type="http://schemas.openxmlformats.org/officeDocument/2006/relationships/tags" Target="../tags/tag120.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image" Target="../media/image3.jpg"/><Relationship Id="rId4"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4.png"/><Relationship Id="rId2" Type="http://schemas.openxmlformats.org/officeDocument/2006/relationships/tags" Target="../tags/tag122.xml"/><Relationship Id="rId1" Type="http://schemas.openxmlformats.org/officeDocument/2006/relationships/vmlDrawing" Target="../drawings/vmlDrawing71.vml"/><Relationship Id="rId6" Type="http://schemas.openxmlformats.org/officeDocument/2006/relationships/image" Target="../media/image5.emf"/><Relationship Id="rId5" Type="http://schemas.openxmlformats.org/officeDocument/2006/relationships/oleObject" Target="../embeddings/oleObject71.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4.png"/><Relationship Id="rId2" Type="http://schemas.openxmlformats.org/officeDocument/2006/relationships/tags" Target="../tags/tag124.xml"/><Relationship Id="rId1" Type="http://schemas.openxmlformats.org/officeDocument/2006/relationships/vmlDrawing" Target="../drawings/vmlDrawing72.vml"/><Relationship Id="rId6" Type="http://schemas.openxmlformats.org/officeDocument/2006/relationships/image" Target="../media/image5.emf"/><Relationship Id="rId5" Type="http://schemas.openxmlformats.org/officeDocument/2006/relationships/oleObject" Target="../embeddings/oleObject72.bin"/><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73.vml"/><Relationship Id="rId6" Type="http://schemas.openxmlformats.org/officeDocument/2006/relationships/image" Target="../media/image5.emf"/><Relationship Id="rId5" Type="http://schemas.openxmlformats.org/officeDocument/2006/relationships/oleObject" Target="../embeddings/oleObject73.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vmlDrawing" Target="../drawings/vmlDrawing74.vml"/><Relationship Id="rId6" Type="http://schemas.openxmlformats.org/officeDocument/2006/relationships/image" Target="../media/image5.emf"/><Relationship Id="rId5" Type="http://schemas.openxmlformats.org/officeDocument/2006/relationships/oleObject" Target="../embeddings/oleObject74.bin"/><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vmlDrawing" Target="../drawings/vmlDrawing75.vml"/><Relationship Id="rId6" Type="http://schemas.openxmlformats.org/officeDocument/2006/relationships/image" Target="../media/image5.emf"/><Relationship Id="rId5" Type="http://schemas.openxmlformats.org/officeDocument/2006/relationships/oleObject" Target="../embeddings/oleObject75.bin"/><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6.png"/><Relationship Id="rId2" Type="http://schemas.openxmlformats.org/officeDocument/2006/relationships/tags" Target="../tags/tag132.xml"/><Relationship Id="rId1" Type="http://schemas.openxmlformats.org/officeDocument/2006/relationships/vmlDrawing" Target="../drawings/vmlDrawing76.vml"/><Relationship Id="rId6" Type="http://schemas.openxmlformats.org/officeDocument/2006/relationships/image" Target="../media/image5.emf"/><Relationship Id="rId5" Type="http://schemas.openxmlformats.org/officeDocument/2006/relationships/oleObject" Target="../embeddings/oleObject76.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6.png"/><Relationship Id="rId2" Type="http://schemas.openxmlformats.org/officeDocument/2006/relationships/tags" Target="../tags/tag134.xml"/><Relationship Id="rId1" Type="http://schemas.openxmlformats.org/officeDocument/2006/relationships/vmlDrawing" Target="../drawings/vmlDrawing77.vml"/><Relationship Id="rId6" Type="http://schemas.openxmlformats.org/officeDocument/2006/relationships/image" Target="../media/image5.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6.png"/><Relationship Id="rId2" Type="http://schemas.openxmlformats.org/officeDocument/2006/relationships/tags" Target="../tags/tag136.xml"/><Relationship Id="rId1" Type="http://schemas.openxmlformats.org/officeDocument/2006/relationships/vmlDrawing" Target="../drawings/vmlDrawing78.vml"/><Relationship Id="rId6" Type="http://schemas.openxmlformats.org/officeDocument/2006/relationships/image" Target="../media/image5.emf"/><Relationship Id="rId5" Type="http://schemas.openxmlformats.org/officeDocument/2006/relationships/oleObject" Target="../embeddings/oleObject78.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6.png"/><Relationship Id="rId2" Type="http://schemas.openxmlformats.org/officeDocument/2006/relationships/tags" Target="../tags/tag138.xml"/><Relationship Id="rId1" Type="http://schemas.openxmlformats.org/officeDocument/2006/relationships/vmlDrawing" Target="../drawings/vmlDrawing79.vml"/><Relationship Id="rId6" Type="http://schemas.openxmlformats.org/officeDocument/2006/relationships/image" Target="../media/image5.emf"/><Relationship Id="rId5" Type="http://schemas.openxmlformats.org/officeDocument/2006/relationships/oleObject" Target="../embeddings/oleObject79.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6.png"/><Relationship Id="rId2" Type="http://schemas.openxmlformats.org/officeDocument/2006/relationships/tags" Target="../tags/tag140.xml"/><Relationship Id="rId1" Type="http://schemas.openxmlformats.org/officeDocument/2006/relationships/vmlDrawing" Target="../drawings/vmlDrawing80.vml"/><Relationship Id="rId6" Type="http://schemas.openxmlformats.org/officeDocument/2006/relationships/image" Target="../media/image5.emf"/><Relationship Id="rId5" Type="http://schemas.openxmlformats.org/officeDocument/2006/relationships/oleObject" Target="../embeddings/oleObject80.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7.png"/><Relationship Id="rId2" Type="http://schemas.openxmlformats.org/officeDocument/2006/relationships/tags" Target="../tags/tag142.xml"/><Relationship Id="rId1" Type="http://schemas.openxmlformats.org/officeDocument/2006/relationships/vmlDrawing" Target="../drawings/vmlDrawing81.vml"/><Relationship Id="rId6" Type="http://schemas.openxmlformats.org/officeDocument/2006/relationships/image" Target="../media/image5.emf"/><Relationship Id="rId5" Type="http://schemas.openxmlformats.org/officeDocument/2006/relationships/oleObject" Target="../embeddings/oleObject81.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8.png"/><Relationship Id="rId2" Type="http://schemas.openxmlformats.org/officeDocument/2006/relationships/tags" Target="../tags/tag144.xml"/><Relationship Id="rId1" Type="http://schemas.openxmlformats.org/officeDocument/2006/relationships/vmlDrawing" Target="../drawings/vmlDrawing82.vml"/><Relationship Id="rId6" Type="http://schemas.openxmlformats.org/officeDocument/2006/relationships/image" Target="../media/image5.emf"/><Relationship Id="rId5" Type="http://schemas.openxmlformats.org/officeDocument/2006/relationships/oleObject" Target="../embeddings/oleObject82.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0.png"/><Relationship Id="rId2" Type="http://schemas.openxmlformats.org/officeDocument/2006/relationships/tags" Target="../tags/tag146.xml"/><Relationship Id="rId1" Type="http://schemas.openxmlformats.org/officeDocument/2006/relationships/vmlDrawing" Target="../drawings/vmlDrawing83.vml"/><Relationship Id="rId6" Type="http://schemas.openxmlformats.org/officeDocument/2006/relationships/image" Target="../media/image9.emf"/><Relationship Id="rId5" Type="http://schemas.openxmlformats.org/officeDocument/2006/relationships/oleObject" Target="../embeddings/oleObject83.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8.png"/><Relationship Id="rId2" Type="http://schemas.openxmlformats.org/officeDocument/2006/relationships/tags" Target="../tags/tag148.xml"/><Relationship Id="rId1" Type="http://schemas.openxmlformats.org/officeDocument/2006/relationships/vmlDrawing" Target="../drawings/vmlDrawing84.vml"/><Relationship Id="rId6" Type="http://schemas.openxmlformats.org/officeDocument/2006/relationships/image" Target="../media/image5.emf"/><Relationship Id="rId5" Type="http://schemas.openxmlformats.org/officeDocument/2006/relationships/oleObject" Target="../embeddings/oleObject84.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7.png"/><Relationship Id="rId2" Type="http://schemas.openxmlformats.org/officeDocument/2006/relationships/tags" Target="../tags/tag150.xml"/><Relationship Id="rId1" Type="http://schemas.openxmlformats.org/officeDocument/2006/relationships/vmlDrawing" Target="../drawings/vmlDrawing85.vml"/><Relationship Id="rId6" Type="http://schemas.openxmlformats.org/officeDocument/2006/relationships/image" Target="../media/image5.emf"/><Relationship Id="rId5" Type="http://schemas.openxmlformats.org/officeDocument/2006/relationships/oleObject" Target="../embeddings/oleObject85.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8.png"/><Relationship Id="rId2" Type="http://schemas.openxmlformats.org/officeDocument/2006/relationships/tags" Target="../tags/tag152.xml"/><Relationship Id="rId1" Type="http://schemas.openxmlformats.org/officeDocument/2006/relationships/vmlDrawing" Target="../drawings/vmlDrawing86.vml"/><Relationship Id="rId6" Type="http://schemas.openxmlformats.org/officeDocument/2006/relationships/image" Target="../media/image5.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vmlDrawing" Target="../drawings/vmlDrawing87.vml"/><Relationship Id="rId6" Type="http://schemas.openxmlformats.org/officeDocument/2006/relationships/image" Target="../media/image5.emf"/><Relationship Id="rId5" Type="http://schemas.openxmlformats.org/officeDocument/2006/relationships/oleObject" Target="../embeddings/oleObject87.bin"/><Relationship Id="rId4"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8.png"/><Relationship Id="rId2" Type="http://schemas.openxmlformats.org/officeDocument/2006/relationships/tags" Target="../tags/tag156.xml"/><Relationship Id="rId1" Type="http://schemas.openxmlformats.org/officeDocument/2006/relationships/vmlDrawing" Target="../drawings/vmlDrawing88.vml"/><Relationship Id="rId6" Type="http://schemas.openxmlformats.org/officeDocument/2006/relationships/image" Target="../media/image5.emf"/><Relationship Id="rId5" Type="http://schemas.openxmlformats.org/officeDocument/2006/relationships/oleObject" Target="../embeddings/oleObject88.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vmlDrawing" Target="../drawings/vmlDrawing89.vml"/><Relationship Id="rId6" Type="http://schemas.openxmlformats.org/officeDocument/2006/relationships/image" Target="../media/image5.emf"/><Relationship Id="rId5" Type="http://schemas.openxmlformats.org/officeDocument/2006/relationships/oleObject" Target="../embeddings/oleObject89.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vmlDrawing" Target="../drawings/vmlDrawing90.vml"/><Relationship Id="rId6" Type="http://schemas.openxmlformats.org/officeDocument/2006/relationships/image" Target="../media/image5.emf"/><Relationship Id="rId5" Type="http://schemas.openxmlformats.org/officeDocument/2006/relationships/oleObject" Target="../embeddings/oleObject90.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2.xml"/><Relationship Id="rId1" Type="http://schemas.openxmlformats.org/officeDocument/2006/relationships/vmlDrawing" Target="../drawings/vmlDrawing9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91.bin"/></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92.vml"/><Relationship Id="rId6" Type="http://schemas.openxmlformats.org/officeDocument/2006/relationships/image" Target="../media/image5.emf"/><Relationship Id="rId5" Type="http://schemas.openxmlformats.org/officeDocument/2006/relationships/oleObject" Target="../embeddings/oleObject92.bin"/><Relationship Id="rId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vmlDrawing" Target="../drawings/vmlDrawing93.vml"/><Relationship Id="rId5" Type="http://schemas.openxmlformats.org/officeDocument/2006/relationships/image" Target="../media/image5.emf"/><Relationship Id="rId4" Type="http://schemas.openxmlformats.org/officeDocument/2006/relationships/oleObject" Target="../embeddings/oleObject93.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vmlDrawing" Target="../drawings/vmlDrawing94.vml"/><Relationship Id="rId5" Type="http://schemas.openxmlformats.org/officeDocument/2006/relationships/image" Target="../media/image5.emf"/><Relationship Id="rId4" Type="http://schemas.openxmlformats.org/officeDocument/2006/relationships/oleObject" Target="../embeddings/oleObject94.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7.xml"/><Relationship Id="rId1" Type="http://schemas.openxmlformats.org/officeDocument/2006/relationships/vmlDrawing" Target="../drawings/vmlDrawing95.vml"/><Relationship Id="rId5" Type="http://schemas.openxmlformats.org/officeDocument/2006/relationships/image" Target="../media/image5.emf"/><Relationship Id="rId4" Type="http://schemas.openxmlformats.org/officeDocument/2006/relationships/oleObject" Target="../embeddings/oleObject95.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68.xml"/><Relationship Id="rId1" Type="http://schemas.openxmlformats.org/officeDocument/2006/relationships/vmlDrawing" Target="../drawings/vmlDrawing96.vml"/><Relationship Id="rId6" Type="http://schemas.openxmlformats.org/officeDocument/2006/relationships/image" Target="../media/image2.emf"/><Relationship Id="rId5" Type="http://schemas.openxmlformats.org/officeDocument/2006/relationships/oleObject" Target="../embeddings/oleObject96.bin"/><Relationship Id="rId4" Type="http://schemas.openxmlformats.org/officeDocument/2006/relationships/image" Target="../media/image3.jp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9.xml"/><Relationship Id="rId1" Type="http://schemas.openxmlformats.org/officeDocument/2006/relationships/vmlDrawing" Target="../drawings/vmlDrawing97.vml"/><Relationship Id="rId5" Type="http://schemas.openxmlformats.org/officeDocument/2006/relationships/image" Target="../media/image5.emf"/><Relationship Id="rId4" Type="http://schemas.openxmlformats.org/officeDocument/2006/relationships/oleObject" Target="../embeddings/oleObject97.bin"/></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12.png"/><Relationship Id="rId2" Type="http://schemas.openxmlformats.org/officeDocument/2006/relationships/tags" Target="../tags/tag170.xml"/><Relationship Id="rId1" Type="http://schemas.openxmlformats.org/officeDocument/2006/relationships/vmlDrawing" Target="../drawings/vmlDrawing98.vml"/><Relationship Id="rId6" Type="http://schemas.openxmlformats.org/officeDocument/2006/relationships/image" Target="../media/image2.emf"/><Relationship Id="rId5" Type="http://schemas.openxmlformats.org/officeDocument/2006/relationships/oleObject" Target="../embeddings/oleObject98.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4.png"/><Relationship Id="rId2" Type="http://schemas.openxmlformats.org/officeDocument/2006/relationships/tags" Target="../tags/tag172.xml"/><Relationship Id="rId1" Type="http://schemas.openxmlformats.org/officeDocument/2006/relationships/vmlDrawing" Target="../drawings/vmlDrawing99.vml"/><Relationship Id="rId6" Type="http://schemas.openxmlformats.org/officeDocument/2006/relationships/image" Target="../media/image5.emf"/><Relationship Id="rId5" Type="http://schemas.openxmlformats.org/officeDocument/2006/relationships/oleObject" Target="../embeddings/oleObject9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53184492"/>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2063"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6" y="442923"/>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719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98240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27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44551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0916941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343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86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82467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446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8"/>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5"/>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70969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9121165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548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8"/>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90"/>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329099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987582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651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21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864304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753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8890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2144566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855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6" y="622811"/>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926390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5442349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958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080212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1185002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060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4"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2630508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2551363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163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4710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5423272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265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997572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8083705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30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6" y="3931145"/>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211488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8449165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13678"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7" y="2764214"/>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73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439386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470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7" y="2764214"/>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22316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4116495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572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0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4307970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675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92679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3126452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777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31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6399237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879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0063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6917952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982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8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941364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084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10121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096606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187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82685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992475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289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90419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1257281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332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7" y="2764214"/>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78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762270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23918"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3848684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70052004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494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11"/>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867449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416860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5966"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806340"/>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3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69006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699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515926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46816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8014"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86470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9052239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9038"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333273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7441654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0062"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4" name="TextBox 3"/>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95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05397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31086"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0124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3171217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2110"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6" y="4691194"/>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10"/>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8"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23333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1690951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3134"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3440430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1465997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435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2764214"/>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783998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090897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4158"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70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8534029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5182"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8" y="3207726"/>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3572892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4227360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6206"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6" y="4691194"/>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8"/>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8"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3744997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1875016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7230"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146496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8884493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8254"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269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1729748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9278"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5"/>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331431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99151498"/>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40302"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17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smtClean="0"/>
              <a:t>Fare clic per modificare lo stile del sottotitolo dello schema</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120656727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165200683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56665566"/>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144397"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47"/>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4"/>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4" y="442919"/>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22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2425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5375"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31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1153952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542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3"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3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7717175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644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2"/>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3"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29"/>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17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1140705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746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76"/>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0"/>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3852967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2384297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849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4"/>
            <a:ext cx="7215368" cy="3201027"/>
          </a:xfrm>
          <a:prstGeom prst="rect">
            <a:avLst/>
          </a:prstGeom>
          <a:ln w="9525">
            <a:solidFill>
              <a:schemeClr val="bg1"/>
            </a:solidFill>
          </a:ln>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421378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8883204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951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071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0809956"/>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054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5"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495443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2733554"/>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156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06"/>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968209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118144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258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11" name="Title 4"/>
          <p:cNvSpPr>
            <a:spLocks noGrp="1"/>
          </p:cNvSpPr>
          <p:nvPr>
            <p:ph type="title" hasCustomPrompt="1"/>
          </p:nvPr>
        </p:nvSpPr>
        <p:spPr>
          <a:xfrm>
            <a:off x="472505"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2856187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7657464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361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44185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6482943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463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2"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4"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4" y="3931143"/>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4095241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7573678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639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75594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919352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566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5" y="2764210"/>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2"/>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02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2459412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668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5" y="2764210"/>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3"/>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3053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0039647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57709"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396"/>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47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3851062"/>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873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729518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6769532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975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5" y="622806"/>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08"/>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91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427520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078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5" y="622806"/>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1" y="3407810"/>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407485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5047367"/>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180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06"/>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08"/>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88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193151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282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06"/>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3" y="3407810"/>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272094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90613312"/>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385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39"/>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21843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88090416"/>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487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39"/>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82440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89938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742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1794621"/>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65901"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6" name="TextBox 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4" y="1353924"/>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7"/>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385178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0415739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692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703808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4651864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7949"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361013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6421788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897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257932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0565593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9997"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10"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9737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17071827"/>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71021"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3" name="TextBox 2"/>
          <p:cNvSpPr txBox="1"/>
          <p:nvPr userDrawn="1"/>
        </p:nvSpPr>
        <p:spPr>
          <a:xfrm>
            <a:off x="3053445" y="2540004"/>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74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2993397"/>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204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997659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21991739"/>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173069"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47"/>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4"/>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17"/>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73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2048024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409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2"/>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3"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58"/>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237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32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43737828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511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3"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2"/>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65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7802623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844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2010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0851937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614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4"/>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1"/>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736610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771391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716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4"/>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87"/>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1172787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5487513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818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1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5011914"/>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921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5"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860899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3420460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023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5" y="622807"/>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809412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35039424"/>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126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07"/>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641876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9450406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228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24" name="Title 4"/>
          <p:cNvSpPr>
            <a:spLocks noGrp="1"/>
          </p:cNvSpPr>
          <p:nvPr>
            <p:ph type="title" hasCustomPrompt="1"/>
          </p:nvPr>
        </p:nvSpPr>
        <p:spPr>
          <a:xfrm>
            <a:off x="472505"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1651835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5048771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330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439952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9783257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433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2"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4"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392499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135048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85357"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5" y="2764210"/>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2"/>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9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8307635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947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81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548918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638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5" y="2764210"/>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3"/>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765116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507432"/>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740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396"/>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50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469606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842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373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9643262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945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5" y="622807"/>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08"/>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08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5784824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047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5" y="622807"/>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1" y="3407810"/>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55646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2998211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150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07"/>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08"/>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02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1838493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252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07"/>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3" y="3407810"/>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69480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639186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354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39"/>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43548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9950983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457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39"/>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018098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283416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95597"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6" name="TextBox 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4" y="1353924"/>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7"/>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481746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470569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049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007981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23648356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662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07"/>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766248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6118921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764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2" y="2806336"/>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2"/>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5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439025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8669"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756976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82232486"/>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969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501232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542949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200717"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10"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40989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5303229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1741"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4" name="TextBox 3"/>
          <p:cNvSpPr txBox="1"/>
          <p:nvPr userDrawn="1"/>
        </p:nvSpPr>
        <p:spPr>
          <a:xfrm>
            <a:off x="3053445" y="2540004"/>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07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3357123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20276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983009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31970095"/>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3789"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4" y="4691190"/>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06"/>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6"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2121696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393395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4813"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1291994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7754409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583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5" y="622802"/>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54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0653162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08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95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4888992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151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327214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2365641"/>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686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6" y="3207722"/>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262418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004555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7885"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4" y="4691190"/>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4"/>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6"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1787155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2017494"/>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890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1146522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830462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9933"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5" y="622802"/>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271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9249728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1095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1"/>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234969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80566899"/>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1198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2"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2"/>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5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2"/>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a:t>Fare clic per modificare lo stile del sottotitolo dello schema</a:t>
            </a:r>
          </a:p>
        </p:txBody>
      </p:sp>
      <p:sp>
        <p:nvSpPr>
          <p:cNvPr id="4" name="Rectangle 9"/>
          <p:cNvSpPr>
            <a:spLocks noGrp="1" noChangeArrowheads="1"/>
          </p:cNvSpPr>
          <p:nvPr>
            <p:ph type="dt" sz="half" idx="10"/>
          </p:nvPr>
        </p:nvSpPr>
        <p:spPr>
          <a:xfrm>
            <a:off x="2124843" y="3716338"/>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21296944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9"/>
          <p:cNvSpPr>
            <a:spLocks noGrp="1" noChangeArrowheads="1"/>
          </p:cNvSpPr>
          <p:nvPr>
            <p:ph type="dt" sz="half" idx="10"/>
          </p:nvPr>
        </p:nvSpPr>
        <p:spPr>
          <a:xfrm>
            <a:off x="2124843" y="3716338"/>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102078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7551723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54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827318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245699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3567"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125031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9743951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59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198695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302660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61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65468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9641495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639"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115906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5336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66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9060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863891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687"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3" name="TextBox 2"/>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78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838882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971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86644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25507766"/>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30735"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21"/>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08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2809487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11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33"/>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09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5702782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175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6"/>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62"/>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73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2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8363957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278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058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7414921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380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8"/>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5"/>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07141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447082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483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8"/>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90"/>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1177189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073686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585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73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694672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687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193185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129872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790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6" y="622811"/>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813724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8824758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892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562457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451973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995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4"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677949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280950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097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97225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6357831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13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80"/>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4"/>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2262823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9000044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199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2308287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2919281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43023"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7" y="2764214"/>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69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0957946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404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7" y="2764214"/>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214139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658168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507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61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7982436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609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97662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095697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711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9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245488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814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54498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348158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916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79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2580815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019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876266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9956326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121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958203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8830733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615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8"/>
            <a:ext cx="7215368" cy="3201027"/>
          </a:xfrm>
          <a:prstGeom prst="rect">
            <a:avLst/>
          </a:prstGeom>
          <a:ln w="9525">
            <a:solidFill>
              <a:schemeClr val="bg1"/>
            </a:solidFill>
          </a:ln>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2423086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037802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223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949645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415415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53263"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144306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3678129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428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11"/>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701507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7235110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531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806340"/>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52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873473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633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45540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4589615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7359"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9992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2700668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838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776800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245974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59407"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4" name="TextBox 3"/>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145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6353070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6043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835291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363179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1455"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6" y="4691194"/>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10"/>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8"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3288962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5046619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18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244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482600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247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4074218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8560902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3503"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213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4117441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452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8" y="3207726"/>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13002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9904883"/>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5551"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6" y="4691194"/>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8"/>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8"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3771702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8778137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6575"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2338689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4359266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759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804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88523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8623"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5"/>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338459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2812051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964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64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smtClean="0"/>
              <a:t>Fare clic per modificare lo stile del sottotitolo dello schema</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182167011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2123260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174223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20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67613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49765550"/>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72718"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6" y="442923"/>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701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1003586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374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202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8667469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476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33"/>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996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2310162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579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80"/>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4"/>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1835114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6074163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681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8"/>
            <a:ext cx="7215368" cy="3201027"/>
          </a:xfrm>
          <a:prstGeom prst="rect">
            <a:avLst/>
          </a:prstGeom>
          <a:ln w="9525">
            <a:solidFill>
              <a:schemeClr val="bg1"/>
            </a:solidFill>
          </a:ln>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565869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8205956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783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815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82549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886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34917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4980529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988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640247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2256880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091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1"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4158790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381424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193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423544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892095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23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485310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100040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295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6" y="3931145"/>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247673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2021449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398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7" y="2764214"/>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80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0955461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500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2764214"/>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23288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6746078"/>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86030"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0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9105871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705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461823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3143983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807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3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724680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910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858802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814334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012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2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1985362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115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91367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2544825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217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05316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3586390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25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1"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38515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257350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319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73628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6697789"/>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94222"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3121231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2467594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524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606974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4310220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627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724551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4119305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7294"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2619101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68781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8318"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885603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8055467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99342"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3" name="TextBox 2"/>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436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3560482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0366"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558185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06706782"/>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101390"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21"/>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974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563691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241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6"/>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62"/>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247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2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oleObject" Target="../embeddings/oleObject1.bin"/><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75"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5.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74" Type="http://schemas.openxmlformats.org/officeDocument/2006/relationships/oleObject" Target="../embeddings/oleObject69.bin"/><Relationship Id="rId5" Type="http://schemas.openxmlformats.org/officeDocument/2006/relationships/slideLayout" Target="../slideLayouts/slideLayout74.xml"/><Relationship Id="rId61" Type="http://schemas.openxmlformats.org/officeDocument/2006/relationships/slideLayout" Target="../slideLayouts/slideLayout130.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slideLayout" Target="../slideLayouts/slideLayout138.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tags" Target="../tags/tag118.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theme" Target="../theme/theme2.xml"/><Relationship Id="rId75" Type="http://schemas.openxmlformats.org/officeDocument/2006/relationships/image" Target="../media/image1.emf"/><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73" Type="http://schemas.openxmlformats.org/officeDocument/2006/relationships/tags" Target="../tags/tag11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 Type="http://schemas.openxmlformats.org/officeDocument/2006/relationships/slideLayout" Target="../slideLayouts/slideLayout76.xml"/><Relationship Id="rId71" Type="http://schemas.openxmlformats.org/officeDocument/2006/relationships/vmlDrawing" Target="../drawings/vmlDrawing69.v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64.xml"/><Relationship Id="rId21" Type="http://schemas.openxmlformats.org/officeDocument/2006/relationships/slideLayout" Target="../slideLayouts/slideLayout159.xml"/><Relationship Id="rId42" Type="http://schemas.openxmlformats.org/officeDocument/2006/relationships/slideLayout" Target="../slideLayouts/slideLayout180.xml"/><Relationship Id="rId47" Type="http://schemas.openxmlformats.org/officeDocument/2006/relationships/slideLayout" Target="../slideLayouts/slideLayout185.xml"/><Relationship Id="rId63" Type="http://schemas.openxmlformats.org/officeDocument/2006/relationships/slideLayout" Target="../slideLayouts/slideLayout201.xml"/><Relationship Id="rId68" Type="http://schemas.openxmlformats.org/officeDocument/2006/relationships/slideLayout" Target="../slideLayouts/slideLayout206.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9" Type="http://schemas.openxmlformats.org/officeDocument/2006/relationships/slideLayout" Target="../slideLayouts/slideLayout167.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53" Type="http://schemas.openxmlformats.org/officeDocument/2006/relationships/slideLayout" Target="../slideLayouts/slideLayout191.xml"/><Relationship Id="rId58" Type="http://schemas.openxmlformats.org/officeDocument/2006/relationships/slideLayout" Target="../slideLayouts/slideLayout196.xml"/><Relationship Id="rId66" Type="http://schemas.openxmlformats.org/officeDocument/2006/relationships/slideLayout" Target="../slideLayouts/slideLayout204.xml"/><Relationship Id="rId74" Type="http://schemas.openxmlformats.org/officeDocument/2006/relationships/oleObject" Target="../embeddings/oleObject137.bin"/><Relationship Id="rId5" Type="http://schemas.openxmlformats.org/officeDocument/2006/relationships/slideLayout" Target="../slideLayouts/slideLayout143.xml"/><Relationship Id="rId61" Type="http://schemas.openxmlformats.org/officeDocument/2006/relationships/slideLayout" Target="../slideLayouts/slideLayout199.xml"/><Relationship Id="rId19" Type="http://schemas.openxmlformats.org/officeDocument/2006/relationships/slideLayout" Target="../slideLayouts/slideLayout15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43" Type="http://schemas.openxmlformats.org/officeDocument/2006/relationships/slideLayout" Target="../slideLayouts/slideLayout181.xml"/><Relationship Id="rId48" Type="http://schemas.openxmlformats.org/officeDocument/2006/relationships/slideLayout" Target="../slideLayouts/slideLayout186.xml"/><Relationship Id="rId56" Type="http://schemas.openxmlformats.org/officeDocument/2006/relationships/slideLayout" Target="../slideLayouts/slideLayout194.xml"/><Relationship Id="rId64" Type="http://schemas.openxmlformats.org/officeDocument/2006/relationships/slideLayout" Target="../slideLayouts/slideLayout202.xml"/><Relationship Id="rId69" Type="http://schemas.openxmlformats.org/officeDocument/2006/relationships/slideLayout" Target="../slideLayouts/slideLayout207.xml"/><Relationship Id="rId8" Type="http://schemas.openxmlformats.org/officeDocument/2006/relationships/slideLayout" Target="../slideLayouts/slideLayout146.xml"/><Relationship Id="rId51" Type="http://schemas.openxmlformats.org/officeDocument/2006/relationships/slideLayout" Target="../slideLayouts/slideLayout189.xml"/><Relationship Id="rId72" Type="http://schemas.openxmlformats.org/officeDocument/2006/relationships/tags" Target="../tags/tag234.xml"/><Relationship Id="rId3" Type="http://schemas.openxmlformats.org/officeDocument/2006/relationships/slideLayout" Target="../slideLayouts/slideLayout141.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59" Type="http://schemas.openxmlformats.org/officeDocument/2006/relationships/slideLayout" Target="../slideLayouts/slideLayout197.xml"/><Relationship Id="rId67" Type="http://schemas.openxmlformats.org/officeDocument/2006/relationships/slideLayout" Target="../slideLayouts/slideLayout205.xml"/><Relationship Id="rId20" Type="http://schemas.openxmlformats.org/officeDocument/2006/relationships/slideLayout" Target="../slideLayouts/slideLayout158.xml"/><Relationship Id="rId41" Type="http://schemas.openxmlformats.org/officeDocument/2006/relationships/slideLayout" Target="../slideLayouts/slideLayout179.xml"/><Relationship Id="rId54" Type="http://schemas.openxmlformats.org/officeDocument/2006/relationships/slideLayout" Target="../slideLayouts/slideLayout192.xml"/><Relationship Id="rId62" Type="http://schemas.openxmlformats.org/officeDocument/2006/relationships/slideLayout" Target="../slideLayouts/slideLayout200.xml"/><Relationship Id="rId70" Type="http://schemas.openxmlformats.org/officeDocument/2006/relationships/theme" Target="../theme/theme3.xml"/><Relationship Id="rId75" Type="http://schemas.openxmlformats.org/officeDocument/2006/relationships/image" Target="../media/image1.emf"/><Relationship Id="rId1" Type="http://schemas.openxmlformats.org/officeDocument/2006/relationships/slideLayout" Target="../slideLayouts/slideLayout139.xml"/><Relationship Id="rId6" Type="http://schemas.openxmlformats.org/officeDocument/2006/relationships/slideLayout" Target="../slideLayouts/slideLayout144.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49" Type="http://schemas.openxmlformats.org/officeDocument/2006/relationships/slideLayout" Target="../slideLayouts/slideLayout187.xml"/><Relationship Id="rId57" Type="http://schemas.openxmlformats.org/officeDocument/2006/relationships/slideLayout" Target="../slideLayouts/slideLayout195.xml"/><Relationship Id="rId10" Type="http://schemas.openxmlformats.org/officeDocument/2006/relationships/slideLayout" Target="../slideLayouts/slideLayout148.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52" Type="http://schemas.openxmlformats.org/officeDocument/2006/relationships/slideLayout" Target="../slideLayouts/slideLayout190.xml"/><Relationship Id="rId60" Type="http://schemas.openxmlformats.org/officeDocument/2006/relationships/slideLayout" Target="../slideLayouts/slideLayout198.xml"/><Relationship Id="rId65" Type="http://schemas.openxmlformats.org/officeDocument/2006/relationships/slideLayout" Target="../slideLayouts/slideLayout203.xml"/><Relationship Id="rId73" Type="http://schemas.openxmlformats.org/officeDocument/2006/relationships/tags" Target="../tags/tag235.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9" Type="http://schemas.openxmlformats.org/officeDocument/2006/relationships/slideLayout" Target="../slideLayouts/slideLayout177.xml"/><Relationship Id="rId34" Type="http://schemas.openxmlformats.org/officeDocument/2006/relationships/slideLayout" Target="../slideLayouts/slideLayout172.xml"/><Relationship Id="rId50" Type="http://schemas.openxmlformats.org/officeDocument/2006/relationships/slideLayout" Target="../slideLayouts/slideLayout188.xml"/><Relationship Id="rId55" Type="http://schemas.openxmlformats.org/officeDocument/2006/relationships/slideLayout" Target="../slideLayouts/slideLayout193.xml"/><Relationship Id="rId7" Type="http://schemas.openxmlformats.org/officeDocument/2006/relationships/slideLayout" Target="../slideLayouts/slideLayout145.xml"/><Relationship Id="rId71" Type="http://schemas.openxmlformats.org/officeDocument/2006/relationships/vmlDrawing" Target="../drawings/vmlDrawing137.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3961590993"/>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039"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6"/>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b="1" dirty="0">
              <a:solidFill>
                <a:srgbClr val="FFFFFF"/>
              </a:solidFill>
              <a:ea typeface="+mj-ea"/>
              <a:cs typeface="+mj-cs"/>
              <a:sym typeface="Arial"/>
            </a:endParaRPr>
          </a:p>
        </p:txBody>
      </p:sp>
      <p:sp>
        <p:nvSpPr>
          <p:cNvPr id="9" name="Title Placeholder 1"/>
          <p:cNvSpPr>
            <a:spLocks noGrp="1"/>
          </p:cNvSpPr>
          <p:nvPr>
            <p:ph type="title"/>
          </p:nvPr>
        </p:nvSpPr>
        <p:spPr>
          <a:xfrm>
            <a:off x="441055"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76590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2755603259"/>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71694"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6"/>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defTabSz="914296" eaLnBrk="1">
              <a:lnSpc>
                <a:spcPct val="90000"/>
              </a:lnSpc>
              <a:spcBef>
                <a:spcPct val="0"/>
              </a:spcBef>
              <a:spcAft>
                <a:spcPct val="0"/>
              </a:spcAft>
            </a:pPr>
            <a:endParaRPr lang="en-US" sz="1800" b="1" i="0" baseline="0" dirty="0">
              <a:solidFill>
                <a:srgbClr val="FFFFFF"/>
              </a:solidFill>
              <a:latin typeface="Arial"/>
              <a:ea typeface="+mj-ea"/>
              <a:cs typeface="+mj-cs"/>
              <a:sym typeface="Arial"/>
            </a:endParaRPr>
          </a:p>
        </p:txBody>
      </p:sp>
      <p:sp>
        <p:nvSpPr>
          <p:cNvPr id="9" name="Title Placeholder 1"/>
          <p:cNvSpPr>
            <a:spLocks noGrp="1"/>
          </p:cNvSpPr>
          <p:nvPr>
            <p:ph type="title"/>
          </p:nvPr>
        </p:nvSpPr>
        <p:spPr>
          <a:xfrm>
            <a:off x="441055"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7720853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2466527489"/>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43373"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2"/>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b="1" dirty="0">
              <a:solidFill>
                <a:srgbClr val="FFFFFF"/>
              </a:solidFill>
              <a:ea typeface="+mj-ea"/>
              <a:cs typeface="+mj-cs"/>
              <a:sym typeface="Arial"/>
            </a:endParaRPr>
          </a:p>
        </p:txBody>
      </p:sp>
      <p:sp>
        <p:nvSpPr>
          <p:cNvPr id="9" name="Title Placeholder 1"/>
          <p:cNvSpPr>
            <a:spLocks noGrp="1"/>
          </p:cNvSpPr>
          <p:nvPr>
            <p:ph type="title"/>
          </p:nvPr>
        </p:nvSpPr>
        <p:spPr>
          <a:xfrm>
            <a:off x="441053"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60325300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 id="2147483842" r:id="rId42"/>
    <p:sldLayoutId id="2147483843" r:id="rId43"/>
    <p:sldLayoutId id="2147483844" r:id="rId44"/>
    <p:sldLayoutId id="2147483845" r:id="rId45"/>
    <p:sldLayoutId id="2147483846" r:id="rId46"/>
    <p:sldLayoutId id="2147483847" r:id="rId47"/>
    <p:sldLayoutId id="2147483848" r:id="rId48"/>
    <p:sldLayoutId id="2147483849" r:id="rId49"/>
    <p:sldLayoutId id="2147483850" r:id="rId50"/>
    <p:sldLayoutId id="2147483851" r:id="rId51"/>
    <p:sldLayoutId id="2147483852" r:id="rId52"/>
    <p:sldLayoutId id="2147483853" r:id="rId53"/>
    <p:sldLayoutId id="2147483854" r:id="rId54"/>
    <p:sldLayoutId id="2147483855" r:id="rId55"/>
    <p:sldLayoutId id="2147483856" r:id="rId56"/>
    <p:sldLayoutId id="2147483857" r:id="rId57"/>
    <p:sldLayoutId id="2147483858" r:id="rId58"/>
    <p:sldLayoutId id="2147483859" r:id="rId59"/>
    <p:sldLayoutId id="2147483860" r:id="rId60"/>
    <p:sldLayoutId id="2147483861" r:id="rId61"/>
    <p:sldLayoutId id="2147483862" r:id="rId62"/>
    <p:sldLayoutId id="2147483863" r:id="rId63"/>
    <p:sldLayoutId id="2147483864" r:id="rId64"/>
    <p:sldLayoutId id="2147483865" r:id="rId65"/>
    <p:sldLayoutId id="2147483866" r:id="rId66"/>
    <p:sldLayoutId id="2147483867" r:id="rId67"/>
    <p:sldLayoutId id="2147483868" r:id="rId68"/>
    <p:sldLayoutId id="214748386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vmlDrawing" Target="../drawings/vmlDrawing205.vml"/><Relationship Id="rId6" Type="http://schemas.openxmlformats.org/officeDocument/2006/relationships/image" Target="../media/image13.emf"/><Relationship Id="rId5" Type="http://schemas.openxmlformats.org/officeDocument/2006/relationships/oleObject" Target="../embeddings/oleObject205.bin"/><Relationship Id="rId4"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vmlDrawing" Target="../drawings/vmlDrawing214.vml"/><Relationship Id="rId6" Type="http://schemas.openxmlformats.org/officeDocument/2006/relationships/image" Target="../media/image13.emf"/><Relationship Id="rId5" Type="http://schemas.openxmlformats.org/officeDocument/2006/relationships/oleObject" Target="../embeddings/oleObject214.bin"/><Relationship Id="rId4"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vmlDrawing" Target="../drawings/vmlDrawing215.vml"/><Relationship Id="rId6" Type="http://schemas.openxmlformats.org/officeDocument/2006/relationships/image" Target="../media/image13.emf"/><Relationship Id="rId5" Type="http://schemas.openxmlformats.org/officeDocument/2006/relationships/oleObject" Target="../embeddings/oleObject215.bin"/><Relationship Id="rId4"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vmlDrawing" Target="../drawings/vmlDrawing206.vml"/><Relationship Id="rId6" Type="http://schemas.openxmlformats.org/officeDocument/2006/relationships/image" Target="../media/image13.emf"/><Relationship Id="rId5" Type="http://schemas.openxmlformats.org/officeDocument/2006/relationships/oleObject" Target="../embeddings/oleObject206.bin"/><Relationship Id="rId4"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vmlDrawing" Target="../drawings/vmlDrawing207.vml"/><Relationship Id="rId6" Type="http://schemas.openxmlformats.org/officeDocument/2006/relationships/image" Target="../media/image13.emf"/><Relationship Id="rId5" Type="http://schemas.openxmlformats.org/officeDocument/2006/relationships/oleObject" Target="../embeddings/oleObject207.bin"/><Relationship Id="rId4"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vmlDrawing" Target="../drawings/vmlDrawing208.vml"/><Relationship Id="rId6" Type="http://schemas.openxmlformats.org/officeDocument/2006/relationships/image" Target="../media/image13.emf"/><Relationship Id="rId5" Type="http://schemas.openxmlformats.org/officeDocument/2006/relationships/oleObject" Target="../embeddings/oleObject208.bin"/><Relationship Id="rId4"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vmlDrawing" Target="../drawings/vmlDrawing209.vml"/><Relationship Id="rId6" Type="http://schemas.openxmlformats.org/officeDocument/2006/relationships/image" Target="../media/image13.emf"/><Relationship Id="rId5" Type="http://schemas.openxmlformats.org/officeDocument/2006/relationships/oleObject" Target="../embeddings/oleObject209.bin"/><Relationship Id="rId4"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vmlDrawing" Target="../drawings/vmlDrawing210.vml"/><Relationship Id="rId6" Type="http://schemas.openxmlformats.org/officeDocument/2006/relationships/image" Target="../media/image13.emf"/><Relationship Id="rId5" Type="http://schemas.openxmlformats.org/officeDocument/2006/relationships/oleObject" Target="../embeddings/oleObject210.bin"/><Relationship Id="rId4"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vmlDrawing" Target="../drawings/vmlDrawing211.vml"/><Relationship Id="rId6" Type="http://schemas.openxmlformats.org/officeDocument/2006/relationships/image" Target="../media/image13.emf"/><Relationship Id="rId5" Type="http://schemas.openxmlformats.org/officeDocument/2006/relationships/oleObject" Target="../embeddings/oleObject211.bin"/><Relationship Id="rId4"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vmlDrawing" Target="../drawings/vmlDrawing212.vml"/><Relationship Id="rId6" Type="http://schemas.openxmlformats.org/officeDocument/2006/relationships/image" Target="../media/image13.emf"/><Relationship Id="rId5" Type="http://schemas.openxmlformats.org/officeDocument/2006/relationships/oleObject" Target="../embeddings/oleObject212.bin"/><Relationship Id="rId4"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vmlDrawing" Target="../drawings/vmlDrawing213.vml"/><Relationship Id="rId6" Type="http://schemas.openxmlformats.org/officeDocument/2006/relationships/image" Target="../media/image13.emf"/><Relationship Id="rId5" Type="http://schemas.openxmlformats.org/officeDocument/2006/relationships/oleObject" Target="../embeddings/oleObject213.bin"/><Relationship Id="rId4"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1766576813"/>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141337"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&amp; </a:t>
            </a:r>
            <a:r>
              <a:rPr lang="it-IT" dirty="0" err="1" smtClean="0"/>
              <a:t>Easyjet</a:t>
            </a:r>
            <a:endParaRPr lang="it-IT" dirty="0"/>
          </a:p>
        </p:txBody>
      </p:sp>
      <p:sp>
        <p:nvSpPr>
          <p:cNvPr id="6" name="Rettangolo 5"/>
          <p:cNvSpPr/>
          <p:nvPr/>
        </p:nvSpPr>
        <p:spPr>
          <a:xfrm>
            <a:off x="323527" y="1171307"/>
            <a:ext cx="8588978" cy="5078313"/>
          </a:xfrm>
          <a:prstGeom prst="rect">
            <a:avLst/>
          </a:prstGeom>
          <a:solidFill>
            <a:schemeClr val="bg1"/>
          </a:solidFill>
        </p:spPr>
        <p:txBody>
          <a:bodyPr wrap="square">
            <a:spAutoFit/>
          </a:bodyPr>
          <a:lstStyle/>
          <a:p>
            <a:pPr algn="just"/>
            <a:r>
              <a:rPr lang="it-IT" sz="1200" b="1" dirty="0" smtClean="0">
                <a:solidFill>
                  <a:srgbClr val="000000"/>
                </a:solidFill>
              </a:rPr>
              <a:t>D. </a:t>
            </a:r>
            <a:r>
              <a:rPr lang="it-IT" sz="1200" b="1" dirty="0" smtClean="0">
                <a:solidFill>
                  <a:srgbClr val="000000"/>
                </a:solidFill>
              </a:rPr>
              <a:t>In considerazione che </a:t>
            </a:r>
            <a:r>
              <a:rPr lang="it-IT" sz="1200" b="1" dirty="0" smtClean="0">
                <a:solidFill>
                  <a:srgbClr val="000000"/>
                </a:solidFill>
              </a:rPr>
              <a:t>il WACC e il WACC incrementale </a:t>
            </a:r>
            <a:r>
              <a:rPr lang="it-IT" sz="1200" b="1" dirty="0" smtClean="0">
                <a:solidFill>
                  <a:srgbClr val="000000"/>
                </a:solidFill>
              </a:rPr>
              <a:t>sono troppo </a:t>
            </a:r>
            <a:r>
              <a:rPr lang="it-IT" sz="1200" b="1" dirty="0" smtClean="0">
                <a:solidFill>
                  <a:srgbClr val="000000"/>
                </a:solidFill>
              </a:rPr>
              <a:t>alti e </a:t>
            </a:r>
            <a:r>
              <a:rPr lang="it-IT" sz="1200" b="1" dirty="0" smtClean="0">
                <a:solidFill>
                  <a:srgbClr val="000000"/>
                </a:solidFill>
              </a:rPr>
              <a:t>che ADR </a:t>
            </a:r>
            <a:r>
              <a:rPr lang="it-IT" sz="1200" b="1" dirty="0" smtClean="0">
                <a:solidFill>
                  <a:srgbClr val="000000"/>
                </a:solidFill>
              </a:rPr>
              <a:t>pagherà meno canone </a:t>
            </a:r>
            <a:r>
              <a:rPr lang="it-IT" sz="1200" b="1" dirty="0" err="1" smtClean="0">
                <a:solidFill>
                  <a:srgbClr val="000000"/>
                </a:solidFill>
              </a:rPr>
              <a:t>concessorio</a:t>
            </a:r>
            <a:r>
              <a:rPr lang="it-IT" sz="1200" b="1" dirty="0" smtClean="0">
                <a:solidFill>
                  <a:srgbClr val="000000"/>
                </a:solidFill>
              </a:rPr>
              <a:t> in relazione alla riduzione del traffico, ADR potrebbe considerare una riduzione nelle tariffe per il 2021?</a:t>
            </a:r>
          </a:p>
          <a:p>
            <a:pPr algn="just"/>
            <a:endParaRPr lang="en-US" sz="1200" b="1" dirty="0" smtClean="0">
              <a:solidFill>
                <a:srgbClr val="000000"/>
              </a:solidFill>
            </a:endParaRPr>
          </a:p>
          <a:p>
            <a:pPr algn="just"/>
            <a:endParaRPr lang="it-IT" sz="1200" dirty="0">
              <a:solidFill>
                <a:srgbClr val="000000"/>
              </a:solidFill>
            </a:endParaRPr>
          </a:p>
          <a:p>
            <a:pPr marL="228600" indent="-228600" algn="just">
              <a:buFont typeface="+mj-lt"/>
              <a:buAutoNum type="alphaUcPeriod" startAt="18"/>
            </a:pPr>
            <a:r>
              <a:rPr lang="it-IT" sz="1200" dirty="0" smtClean="0">
                <a:solidFill>
                  <a:srgbClr val="000000"/>
                </a:solidFill>
              </a:rPr>
              <a:t>Preliminarmente</a:t>
            </a:r>
            <a:r>
              <a:rPr lang="it-IT" sz="1200" dirty="0">
                <a:solidFill>
                  <a:srgbClr val="000000"/>
                </a:solidFill>
              </a:rPr>
              <a:t>, ADR non concorda con la </a:t>
            </a:r>
            <a:r>
              <a:rPr lang="it-IT" sz="1200" dirty="0" smtClean="0">
                <a:solidFill>
                  <a:srgbClr val="000000"/>
                </a:solidFill>
              </a:rPr>
              <a:t>considerazione che </a:t>
            </a:r>
            <a:r>
              <a:rPr lang="it-IT" sz="1200" dirty="0">
                <a:solidFill>
                  <a:srgbClr val="000000"/>
                </a:solidFill>
              </a:rPr>
              <a:t>il WACC e il WACC incrementale </a:t>
            </a:r>
            <a:r>
              <a:rPr lang="it-IT" sz="1200" dirty="0" smtClean="0">
                <a:solidFill>
                  <a:srgbClr val="000000"/>
                </a:solidFill>
              </a:rPr>
              <a:t>sarebbero </a:t>
            </a:r>
            <a:r>
              <a:rPr lang="it-IT" sz="1200" dirty="0">
                <a:solidFill>
                  <a:srgbClr val="000000"/>
                </a:solidFill>
              </a:rPr>
              <a:t>troppo alti: il costo del capitale di ADR calcolato nella tariffa per il periodo </a:t>
            </a:r>
            <a:r>
              <a:rPr lang="it-IT" sz="1200" dirty="0" smtClean="0">
                <a:solidFill>
                  <a:srgbClr val="000000"/>
                </a:solidFill>
              </a:rPr>
              <a:t>2017-2021 </a:t>
            </a:r>
            <a:r>
              <a:rPr lang="it-IT" sz="1200" dirty="0">
                <a:solidFill>
                  <a:srgbClr val="000000"/>
                </a:solidFill>
              </a:rPr>
              <a:t>è stato determinato in modo trasparente in </a:t>
            </a:r>
            <a:r>
              <a:rPr lang="it-IT" sz="1200" dirty="0" smtClean="0">
                <a:solidFill>
                  <a:srgbClr val="000000"/>
                </a:solidFill>
              </a:rPr>
              <a:t>coerenza con le </a:t>
            </a:r>
            <a:r>
              <a:rPr lang="it-IT" sz="1200" dirty="0">
                <a:solidFill>
                  <a:srgbClr val="000000"/>
                </a:solidFill>
              </a:rPr>
              <a:t>previsioni di equa remunerazione definite dal </a:t>
            </a:r>
            <a:r>
              <a:rPr lang="it-IT" sz="1200" dirty="0" smtClean="0">
                <a:solidFill>
                  <a:srgbClr val="000000"/>
                </a:solidFill>
              </a:rPr>
              <a:t>Contratto </a:t>
            </a:r>
            <a:r>
              <a:rPr lang="it-IT" sz="1200" dirty="0">
                <a:solidFill>
                  <a:srgbClr val="000000"/>
                </a:solidFill>
              </a:rPr>
              <a:t>di Programma. Tutti i dettagli sono stati </a:t>
            </a:r>
            <a:r>
              <a:rPr lang="it-IT" sz="1200" dirty="0" smtClean="0">
                <a:solidFill>
                  <a:srgbClr val="000000"/>
                </a:solidFill>
              </a:rPr>
              <a:t>resi disponibili </a:t>
            </a:r>
            <a:r>
              <a:rPr lang="it-IT" sz="1200" dirty="0">
                <a:solidFill>
                  <a:srgbClr val="000000"/>
                </a:solidFill>
              </a:rPr>
              <a:t>durante le consultazioni </a:t>
            </a:r>
            <a:r>
              <a:rPr lang="it-IT" sz="1200" dirty="0" smtClean="0">
                <a:solidFill>
                  <a:srgbClr val="000000"/>
                </a:solidFill>
              </a:rPr>
              <a:t>pubbliche effettuate </a:t>
            </a:r>
            <a:r>
              <a:rPr lang="it-IT" sz="1200" dirty="0">
                <a:solidFill>
                  <a:srgbClr val="000000"/>
                </a:solidFill>
              </a:rPr>
              <a:t>nel </a:t>
            </a:r>
            <a:r>
              <a:rPr lang="it-IT" sz="1200" dirty="0" smtClean="0">
                <a:solidFill>
                  <a:srgbClr val="000000"/>
                </a:solidFill>
              </a:rPr>
              <a:t>2016 con gli utenti.</a:t>
            </a:r>
            <a:endParaRPr lang="it-IT" sz="1200" dirty="0">
              <a:solidFill>
                <a:srgbClr val="000000"/>
              </a:solidFill>
            </a:endParaRPr>
          </a:p>
          <a:p>
            <a:pPr algn="just"/>
            <a:r>
              <a:rPr lang="it-IT" sz="1200" dirty="0">
                <a:solidFill>
                  <a:srgbClr val="000000"/>
                </a:solidFill>
              </a:rPr>
              <a:t>     </a:t>
            </a:r>
            <a:endParaRPr lang="it-IT" sz="1200" dirty="0" smtClean="0">
              <a:solidFill>
                <a:srgbClr val="000000"/>
              </a:solidFill>
            </a:endParaRPr>
          </a:p>
          <a:p>
            <a:pPr algn="just"/>
            <a:r>
              <a:rPr lang="it-IT" sz="1200" dirty="0" smtClean="0">
                <a:solidFill>
                  <a:srgbClr val="000000"/>
                </a:solidFill>
              </a:rPr>
              <a:t>Inoltre </a:t>
            </a:r>
            <a:r>
              <a:rPr lang="it-IT" sz="1200" dirty="0">
                <a:solidFill>
                  <a:srgbClr val="000000"/>
                </a:solidFill>
              </a:rPr>
              <a:t>per il 2021</a:t>
            </a:r>
            <a:r>
              <a:rPr lang="it-IT" sz="1200" dirty="0" smtClean="0">
                <a:solidFill>
                  <a:srgbClr val="000000"/>
                </a:solidFill>
              </a:rPr>
              <a:t>:</a:t>
            </a:r>
          </a:p>
          <a:p>
            <a:pPr marL="628650" lvl="1" indent="-171450" algn="just">
              <a:buFont typeface="Arial" panose="020B0604020202020204" pitchFamily="34" charset="0"/>
              <a:buChar char="•"/>
            </a:pPr>
            <a:r>
              <a:rPr lang="it-IT" sz="1200" dirty="0" smtClean="0">
                <a:solidFill>
                  <a:srgbClr val="000000"/>
                </a:solidFill>
              </a:rPr>
              <a:t>ADR </a:t>
            </a:r>
            <a:r>
              <a:rPr lang="it-IT" sz="1200" dirty="0">
                <a:solidFill>
                  <a:srgbClr val="000000"/>
                </a:solidFill>
              </a:rPr>
              <a:t>ha emesso la proposta tariffaria per il 2021 in considerazione di tutti gli </a:t>
            </a:r>
            <a:r>
              <a:rPr lang="it-IT" sz="1200" dirty="0" smtClean="0">
                <a:solidFill>
                  <a:srgbClr val="000000"/>
                </a:solidFill>
              </a:rPr>
              <a:t>aggiornamenti di costo disponibili  </a:t>
            </a:r>
            <a:r>
              <a:rPr lang="it-IT" sz="1200" dirty="0">
                <a:solidFill>
                  <a:srgbClr val="000000"/>
                </a:solidFill>
              </a:rPr>
              <a:t>durante </a:t>
            </a:r>
            <a:r>
              <a:rPr lang="it-IT" sz="1200" dirty="0" smtClean="0">
                <a:solidFill>
                  <a:srgbClr val="000000"/>
                </a:solidFill>
              </a:rPr>
              <a:t>l’estate (fino al momento della pubblicazione del materiale condiviso in audizione), </a:t>
            </a:r>
            <a:r>
              <a:rPr lang="it-IT" sz="1200" dirty="0">
                <a:solidFill>
                  <a:srgbClr val="000000"/>
                </a:solidFill>
              </a:rPr>
              <a:t>inclusi i </a:t>
            </a:r>
            <a:r>
              <a:rPr lang="it-IT" sz="1200" dirty="0" err="1">
                <a:solidFill>
                  <a:srgbClr val="000000"/>
                </a:solidFill>
              </a:rPr>
              <a:t>capex</a:t>
            </a:r>
            <a:r>
              <a:rPr lang="it-IT" sz="1200" dirty="0">
                <a:solidFill>
                  <a:srgbClr val="000000"/>
                </a:solidFill>
              </a:rPr>
              <a:t> e i nuovi costi derivanti dalle nuove infrastrutture che entrambi hanno contribuito a una riduzione delle tariffe;</a:t>
            </a:r>
          </a:p>
          <a:p>
            <a:pPr marL="628650" lvl="1" indent="-171450" algn="just">
              <a:buFont typeface="Arial" panose="020B0604020202020204" pitchFamily="34" charset="0"/>
              <a:buChar char="•"/>
            </a:pPr>
            <a:endParaRPr lang="it-IT" sz="1200" dirty="0">
              <a:solidFill>
                <a:srgbClr val="000000"/>
              </a:solidFill>
            </a:endParaRPr>
          </a:p>
          <a:p>
            <a:pPr marL="628650" lvl="1" indent="-171450" algn="just">
              <a:buFont typeface="Arial" panose="020B0604020202020204" pitchFamily="34" charset="0"/>
              <a:buChar char="•"/>
            </a:pPr>
            <a:r>
              <a:rPr lang="it-IT" sz="1200" dirty="0" smtClean="0">
                <a:solidFill>
                  <a:srgbClr val="000000"/>
                </a:solidFill>
              </a:rPr>
              <a:t>i </a:t>
            </a:r>
            <a:r>
              <a:rPr lang="it-IT" sz="1200" dirty="0">
                <a:solidFill>
                  <a:srgbClr val="000000"/>
                </a:solidFill>
              </a:rPr>
              <a:t>ricavi regolati di ADR </a:t>
            </a:r>
            <a:r>
              <a:rPr lang="it-IT" sz="1200" dirty="0">
                <a:solidFill>
                  <a:srgbClr val="000000"/>
                </a:solidFill>
              </a:rPr>
              <a:t>stimati per </a:t>
            </a:r>
            <a:r>
              <a:rPr lang="it-IT" sz="1200" dirty="0">
                <a:solidFill>
                  <a:srgbClr val="000000"/>
                </a:solidFill>
              </a:rPr>
              <a:t>il 2020 e 2021 </a:t>
            </a:r>
            <a:r>
              <a:rPr lang="it-IT" sz="1200" dirty="0" smtClean="0">
                <a:solidFill>
                  <a:srgbClr val="000000"/>
                </a:solidFill>
              </a:rPr>
              <a:t>non sono sufficienti a coprire </a:t>
            </a:r>
            <a:r>
              <a:rPr lang="it-IT" sz="1200" dirty="0">
                <a:solidFill>
                  <a:srgbClr val="000000"/>
                </a:solidFill>
              </a:rPr>
              <a:t>i costi fissi (ammortamenti, costo del debito e </a:t>
            </a:r>
            <a:r>
              <a:rPr lang="it-IT" sz="1200" dirty="0" smtClean="0">
                <a:solidFill>
                  <a:srgbClr val="000000"/>
                </a:solidFill>
              </a:rPr>
              <a:t>oneri normativi obbligatori connessi alla dinamica del traffico), </a:t>
            </a:r>
            <a:r>
              <a:rPr lang="it-IT" sz="1200" dirty="0">
                <a:solidFill>
                  <a:srgbClr val="000000"/>
                </a:solidFill>
              </a:rPr>
              <a:t>lasciando a zero la copertura </a:t>
            </a:r>
            <a:r>
              <a:rPr lang="it-IT" sz="1200" dirty="0" smtClean="0">
                <a:solidFill>
                  <a:srgbClr val="000000"/>
                </a:solidFill>
              </a:rPr>
              <a:t>dei costi;</a:t>
            </a:r>
            <a:endParaRPr lang="it-IT" sz="1200" dirty="0">
              <a:solidFill>
                <a:srgbClr val="000000"/>
              </a:solidFill>
            </a:endParaRPr>
          </a:p>
          <a:p>
            <a:pPr marL="628650" lvl="1" indent="-171450" algn="just">
              <a:buFont typeface="Arial" panose="020B0604020202020204" pitchFamily="34" charset="0"/>
              <a:buChar char="•"/>
            </a:pPr>
            <a:endParaRPr lang="it-IT" sz="1200" dirty="0">
              <a:solidFill>
                <a:srgbClr val="000000"/>
              </a:solidFill>
            </a:endParaRPr>
          </a:p>
          <a:p>
            <a:pPr marL="628650" lvl="1" indent="-171450" algn="just">
              <a:buFont typeface="Arial" panose="020B0604020202020204" pitchFamily="34" charset="0"/>
              <a:buChar char="•"/>
            </a:pPr>
            <a:r>
              <a:rPr lang="it-IT" sz="1200" dirty="0" smtClean="0">
                <a:solidFill>
                  <a:srgbClr val="000000"/>
                </a:solidFill>
              </a:rPr>
              <a:t>questo </a:t>
            </a:r>
            <a:r>
              <a:rPr lang="it-IT" sz="1200" dirty="0">
                <a:solidFill>
                  <a:srgbClr val="000000"/>
                </a:solidFill>
              </a:rPr>
              <a:t>equivale a dire che il </a:t>
            </a:r>
            <a:r>
              <a:rPr lang="it-IT" sz="1200" dirty="0" smtClean="0">
                <a:solidFill>
                  <a:srgbClr val="000000"/>
                </a:solidFill>
              </a:rPr>
              <a:t>valore del rapporto </a:t>
            </a:r>
            <a:r>
              <a:rPr lang="it-IT" sz="1200" dirty="0" smtClean="0">
                <a:solidFill>
                  <a:srgbClr val="000000"/>
                </a:solidFill>
              </a:rPr>
              <a:t>«</a:t>
            </a:r>
            <a:r>
              <a:rPr lang="it-IT" sz="1200" dirty="0" err="1" smtClean="0">
                <a:solidFill>
                  <a:srgbClr val="000000"/>
                </a:solidFill>
              </a:rPr>
              <a:t>opex</a:t>
            </a:r>
            <a:r>
              <a:rPr lang="it-IT" sz="1200" dirty="0" smtClean="0">
                <a:solidFill>
                  <a:srgbClr val="000000"/>
                </a:solidFill>
              </a:rPr>
              <a:t> </a:t>
            </a:r>
            <a:r>
              <a:rPr lang="it-IT" sz="1200" dirty="0">
                <a:solidFill>
                  <a:srgbClr val="000000"/>
                </a:solidFill>
              </a:rPr>
              <a:t>per </a:t>
            </a:r>
            <a:r>
              <a:rPr lang="it-IT" sz="1200" dirty="0" smtClean="0">
                <a:solidFill>
                  <a:srgbClr val="000000"/>
                </a:solidFill>
              </a:rPr>
              <a:t>passeggero», </a:t>
            </a:r>
            <a:r>
              <a:rPr lang="it-IT" sz="1200" dirty="0">
                <a:solidFill>
                  <a:srgbClr val="000000"/>
                </a:solidFill>
              </a:rPr>
              <a:t>alla luce del calo del traffico, determinerebbe </a:t>
            </a:r>
            <a:r>
              <a:rPr lang="it-IT" sz="1200" dirty="0" smtClean="0">
                <a:solidFill>
                  <a:srgbClr val="000000"/>
                </a:solidFill>
              </a:rPr>
              <a:t>un </a:t>
            </a:r>
            <a:r>
              <a:rPr lang="it-IT" sz="1200" dirty="0" smtClean="0">
                <a:solidFill>
                  <a:srgbClr val="000000"/>
                </a:solidFill>
              </a:rPr>
              <a:t>aggiustamento al rialzo del carico tariffario, ma </a:t>
            </a:r>
            <a:r>
              <a:rPr lang="it-IT" sz="1200" dirty="0" smtClean="0">
                <a:solidFill>
                  <a:srgbClr val="000000"/>
                </a:solidFill>
              </a:rPr>
              <a:t>ADR </a:t>
            </a:r>
            <a:r>
              <a:rPr lang="it-IT" sz="1200" dirty="0">
                <a:solidFill>
                  <a:srgbClr val="000000"/>
                </a:solidFill>
              </a:rPr>
              <a:t>ha </a:t>
            </a:r>
            <a:r>
              <a:rPr lang="it-IT" sz="1200" dirty="0" smtClean="0">
                <a:solidFill>
                  <a:srgbClr val="000000"/>
                </a:solidFill>
              </a:rPr>
              <a:t>optato </a:t>
            </a:r>
            <a:r>
              <a:rPr lang="it-IT" sz="1200" dirty="0">
                <a:solidFill>
                  <a:srgbClr val="000000"/>
                </a:solidFill>
              </a:rPr>
              <a:t>di non applicare </a:t>
            </a:r>
            <a:r>
              <a:rPr lang="it-IT" sz="1200" dirty="0" smtClean="0">
                <a:solidFill>
                  <a:srgbClr val="000000"/>
                </a:solidFill>
              </a:rPr>
              <a:t>la protezione </a:t>
            </a:r>
            <a:r>
              <a:rPr lang="it-IT" sz="1200" dirty="0">
                <a:solidFill>
                  <a:srgbClr val="000000"/>
                </a:solidFill>
              </a:rPr>
              <a:t>prevista dall’art. 45.2 che </a:t>
            </a:r>
            <a:r>
              <a:rPr lang="it-IT" sz="1200" dirty="0" smtClean="0">
                <a:solidFill>
                  <a:srgbClr val="000000"/>
                </a:solidFill>
              </a:rPr>
              <a:t>permetterebbe </a:t>
            </a:r>
            <a:r>
              <a:rPr lang="it-IT" sz="1200" dirty="0" smtClean="0">
                <a:solidFill>
                  <a:srgbClr val="000000"/>
                </a:solidFill>
              </a:rPr>
              <a:t>aggiornamento tariffario in ragione di aggiornamento </a:t>
            </a:r>
            <a:r>
              <a:rPr lang="it-IT" sz="1200" dirty="0">
                <a:solidFill>
                  <a:srgbClr val="000000"/>
                </a:solidFill>
              </a:rPr>
              <a:t>del traffico;</a:t>
            </a:r>
          </a:p>
          <a:p>
            <a:pPr marL="628650" lvl="1" indent="-171450" algn="just">
              <a:buFont typeface="Arial" panose="020B0604020202020204" pitchFamily="34" charset="0"/>
              <a:buChar char="•"/>
            </a:pPr>
            <a:endParaRPr lang="it-IT" sz="1200" dirty="0">
              <a:solidFill>
                <a:srgbClr val="000000"/>
              </a:solidFill>
            </a:endParaRPr>
          </a:p>
          <a:p>
            <a:pPr marL="628650" lvl="1" indent="-171450" algn="just">
              <a:buFont typeface="Arial" panose="020B0604020202020204" pitchFamily="34" charset="0"/>
              <a:buChar char="•"/>
            </a:pPr>
            <a:r>
              <a:rPr lang="it-IT" sz="1200" dirty="0" smtClean="0">
                <a:solidFill>
                  <a:srgbClr val="000000"/>
                </a:solidFill>
              </a:rPr>
              <a:t>inoltre </a:t>
            </a:r>
            <a:r>
              <a:rPr lang="it-IT" sz="1200" dirty="0">
                <a:solidFill>
                  <a:srgbClr val="000000"/>
                </a:solidFill>
              </a:rPr>
              <a:t>in relazione al canone </a:t>
            </a:r>
            <a:r>
              <a:rPr lang="it-IT" sz="1200" dirty="0" err="1">
                <a:solidFill>
                  <a:srgbClr val="000000"/>
                </a:solidFill>
              </a:rPr>
              <a:t>concessorio</a:t>
            </a:r>
            <a:r>
              <a:rPr lang="it-IT" sz="1200" dirty="0">
                <a:solidFill>
                  <a:srgbClr val="000000"/>
                </a:solidFill>
              </a:rPr>
              <a:t>, la riduzione del canone </a:t>
            </a:r>
            <a:r>
              <a:rPr lang="it-IT" sz="1200" dirty="0" err="1">
                <a:solidFill>
                  <a:srgbClr val="000000"/>
                </a:solidFill>
              </a:rPr>
              <a:t>concessorio</a:t>
            </a:r>
            <a:r>
              <a:rPr lang="it-IT" sz="1200" dirty="0">
                <a:solidFill>
                  <a:srgbClr val="000000"/>
                </a:solidFill>
              </a:rPr>
              <a:t> </a:t>
            </a:r>
            <a:r>
              <a:rPr lang="it-IT" sz="1200" dirty="0" smtClean="0">
                <a:solidFill>
                  <a:srgbClr val="000000"/>
                </a:solidFill>
              </a:rPr>
              <a:t>in relazione alla </a:t>
            </a:r>
            <a:r>
              <a:rPr lang="it-IT" sz="1200" dirty="0">
                <a:solidFill>
                  <a:srgbClr val="000000"/>
                </a:solidFill>
              </a:rPr>
              <a:t>riduzione del traffico è altamente probabile per </a:t>
            </a:r>
            <a:r>
              <a:rPr lang="it-IT" sz="1200" dirty="0" smtClean="0">
                <a:solidFill>
                  <a:srgbClr val="000000"/>
                </a:solidFill>
              </a:rPr>
              <a:t>il prossimo anno </a:t>
            </a:r>
            <a:r>
              <a:rPr lang="it-IT" sz="1200" dirty="0">
                <a:solidFill>
                  <a:srgbClr val="000000"/>
                </a:solidFill>
              </a:rPr>
              <a:t>(come è avvenuto nel 2020) ma non è possibile determinare l’impatto </a:t>
            </a:r>
            <a:r>
              <a:rPr lang="it-IT" sz="1200" dirty="0" smtClean="0">
                <a:solidFill>
                  <a:srgbClr val="000000"/>
                </a:solidFill>
              </a:rPr>
              <a:t>del risparmio e </a:t>
            </a:r>
            <a:r>
              <a:rPr lang="it-IT" sz="1200" dirty="0">
                <a:solidFill>
                  <a:srgbClr val="000000"/>
                </a:solidFill>
              </a:rPr>
              <a:t>conseguentemente </a:t>
            </a:r>
            <a:r>
              <a:rPr lang="it-IT" sz="1200" dirty="0" smtClean="0">
                <a:solidFill>
                  <a:srgbClr val="000000"/>
                </a:solidFill>
              </a:rPr>
              <a:t>l’impatto sul costo unitario</a:t>
            </a:r>
            <a:endParaRPr lang="it-IT" sz="1200" dirty="0">
              <a:solidFill>
                <a:srgbClr val="000000"/>
              </a:solidFill>
            </a:endParaRPr>
          </a:p>
          <a:p>
            <a:pPr algn="just"/>
            <a:r>
              <a:rPr lang="it-IT" sz="1200" dirty="0" smtClean="0"/>
              <a:t>  </a:t>
            </a:r>
            <a:r>
              <a:rPr lang="it-IT" sz="1200" dirty="0" smtClean="0">
                <a:solidFill>
                  <a:srgbClr val="000000"/>
                </a:solidFill>
              </a:rPr>
              <a:t>    </a:t>
            </a:r>
            <a:endParaRPr lang="it-IT" sz="1200" dirty="0">
              <a:solidFill>
                <a:srgbClr val="000000"/>
              </a:solidFill>
            </a:endParaRPr>
          </a:p>
          <a:p>
            <a:pPr algn="just"/>
            <a:endParaRPr lang="it-IT" sz="1200" dirty="0">
              <a:solidFill>
                <a:srgbClr val="000000"/>
              </a:solidFill>
            </a:endParaRPr>
          </a:p>
        </p:txBody>
      </p:sp>
    </p:spTree>
    <p:extLst>
      <p:ext uri="{BB962C8B-B14F-4D97-AF65-F5344CB8AC3E}">
        <p14:creationId xmlns:p14="http://schemas.microsoft.com/office/powerpoint/2010/main" val="422635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338918682"/>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9154"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057960"/>
            <a:ext cx="8588978" cy="2371931"/>
          </a:xfrm>
          <a:prstGeom prst="rect">
            <a:avLst/>
          </a:prstGeom>
          <a:solidFill>
            <a:schemeClr val="bg1"/>
          </a:solidFill>
        </p:spPr>
        <p:txBody>
          <a:bodyPr wrap="square">
            <a:spAutoFit/>
          </a:bodyPr>
          <a:lstStyle/>
          <a:p>
            <a:pPr>
              <a:lnSpc>
                <a:spcPct val="115000"/>
              </a:lnSpc>
              <a:spcAft>
                <a:spcPts val="1000"/>
              </a:spcAft>
            </a:pPr>
            <a:r>
              <a:rPr lang="it-IT" sz="1200" b="1" dirty="0">
                <a:solidFill>
                  <a:srgbClr val="000000"/>
                </a:solidFill>
                <a:latin typeface="+mj-lt"/>
              </a:rPr>
              <a:t>D</a:t>
            </a:r>
            <a:r>
              <a:rPr lang="it-IT" sz="1200" b="1" dirty="0" smtClean="0">
                <a:solidFill>
                  <a:srgbClr val="000000"/>
                </a:solidFill>
                <a:latin typeface="+mj-lt"/>
              </a:rPr>
              <a:t>. Servizi PRM</a:t>
            </a:r>
            <a:endParaRPr lang="en-US" sz="1200" dirty="0" smtClean="0">
              <a:solidFill>
                <a:srgbClr val="000000"/>
              </a:solidFill>
              <a:latin typeface="+mj-lt"/>
            </a:endParaRPr>
          </a:p>
          <a:p>
            <a:pPr algn="just">
              <a:lnSpc>
                <a:spcPct val="150000"/>
              </a:lnSpc>
            </a:pPr>
            <a:r>
              <a:rPr lang="en-US" sz="1200" dirty="0" smtClean="0">
                <a:solidFill>
                  <a:srgbClr val="000000"/>
                </a:solidFill>
                <a:latin typeface="+mj-lt"/>
              </a:rPr>
              <a:t>R</a:t>
            </a:r>
            <a:r>
              <a:rPr lang="en-US" sz="1200" dirty="0" smtClean="0">
                <a:solidFill>
                  <a:srgbClr val="000000"/>
                </a:solidFill>
                <a:latin typeface="+mj-lt"/>
              </a:rPr>
              <a:t>. </a:t>
            </a:r>
            <a:r>
              <a:rPr lang="it-IT" sz="1200" dirty="0"/>
              <a:t>ADR ha pubblicato un aggiornamento relativo alla </a:t>
            </a:r>
            <a:r>
              <a:rPr lang="it-IT" sz="1200" dirty="0" err="1"/>
              <a:t>ri</a:t>
            </a:r>
            <a:r>
              <a:rPr lang="it-IT" sz="1200" dirty="0"/>
              <a:t>-modulazione della proposta tariffaria del servizio PRM che recepisce alcune </a:t>
            </a:r>
            <a:r>
              <a:rPr lang="it-IT" sz="1200" dirty="0" smtClean="0"/>
              <a:t>delle osservazioni dell’utenza</a:t>
            </a:r>
          </a:p>
          <a:p>
            <a:pPr algn="just">
              <a:lnSpc>
                <a:spcPct val="150000"/>
              </a:lnSpc>
            </a:pPr>
            <a:endParaRPr lang="it-IT" sz="1200" dirty="0"/>
          </a:p>
          <a:p>
            <a:pPr algn="just">
              <a:lnSpc>
                <a:spcPct val="150000"/>
              </a:lnSpc>
            </a:pPr>
            <a:r>
              <a:rPr lang="it-IT" sz="1200" dirty="0" smtClean="0"/>
              <a:t>In </a:t>
            </a:r>
            <a:r>
              <a:rPr lang="it-IT" sz="1200" dirty="0"/>
              <a:t>merito alla proposta di “tariffazione efficiente” per catturare i costi delle mancate prenotazioni si rimanda al materiale di consultazione e la corrispondenza relative alle consultazioni dello scorso anno dove ADR ha sottolineato che per garantire la qualità del servizio il fornitore si deve strutturare nello stesso modo, sia per il passeggero prenotato che per quello non </a:t>
            </a:r>
            <a:r>
              <a:rPr lang="it-IT" sz="1200" dirty="0" smtClean="0"/>
              <a:t>prenotato</a:t>
            </a:r>
            <a:endParaRPr lang="en-US" sz="1200" dirty="0">
              <a:solidFill>
                <a:srgbClr val="000000"/>
              </a:solidFill>
              <a:latin typeface="+mj-lt"/>
            </a:endParaRPr>
          </a:p>
        </p:txBody>
      </p:sp>
      <p:sp>
        <p:nvSpPr>
          <p:cNvPr id="7" name="Rettangolo 6"/>
          <p:cNvSpPr/>
          <p:nvPr/>
        </p:nvSpPr>
        <p:spPr>
          <a:xfrm>
            <a:off x="323528" y="3595932"/>
            <a:ext cx="8588978" cy="1448602"/>
          </a:xfrm>
          <a:prstGeom prst="rect">
            <a:avLst/>
          </a:prstGeom>
          <a:solidFill>
            <a:schemeClr val="bg1"/>
          </a:solidFill>
        </p:spPr>
        <p:txBody>
          <a:bodyPr wrap="square">
            <a:spAutoFit/>
          </a:bodyPr>
          <a:lstStyle/>
          <a:p>
            <a:pPr>
              <a:lnSpc>
                <a:spcPct val="115000"/>
              </a:lnSpc>
              <a:spcAft>
                <a:spcPts val="1000"/>
              </a:spcAft>
            </a:pPr>
            <a:r>
              <a:rPr lang="it-IT" sz="1200" b="1" dirty="0">
                <a:solidFill>
                  <a:srgbClr val="000000"/>
                </a:solidFill>
                <a:latin typeface="+mj-lt"/>
              </a:rPr>
              <a:t>D</a:t>
            </a:r>
            <a:r>
              <a:rPr lang="it-IT" sz="1200" b="1" dirty="0" smtClean="0">
                <a:solidFill>
                  <a:srgbClr val="000000"/>
                </a:solidFill>
                <a:latin typeface="+mj-lt"/>
              </a:rPr>
              <a:t>. Crediti verso AZ</a:t>
            </a:r>
            <a:endParaRPr lang="en-US" sz="1200" dirty="0" smtClean="0">
              <a:solidFill>
                <a:srgbClr val="000000"/>
              </a:solidFill>
              <a:latin typeface="+mj-lt"/>
            </a:endParaRPr>
          </a:p>
          <a:p>
            <a:pPr marL="228600" indent="-228600" algn="just">
              <a:lnSpc>
                <a:spcPct val="150000"/>
              </a:lnSpc>
              <a:buFont typeface="+mj-lt"/>
              <a:buAutoNum type="alphaUcPeriod" startAt="18"/>
            </a:pPr>
            <a:r>
              <a:rPr lang="en-US" sz="1200" dirty="0" err="1" smtClean="0">
                <a:solidFill>
                  <a:srgbClr val="000000"/>
                </a:solidFill>
                <a:latin typeface="+mj-lt"/>
              </a:rPr>
              <a:t>L’importo</a:t>
            </a:r>
            <a:r>
              <a:rPr lang="en-US" sz="1200" dirty="0" smtClean="0">
                <a:solidFill>
                  <a:srgbClr val="000000"/>
                </a:solidFill>
                <a:latin typeface="+mj-lt"/>
              </a:rPr>
              <a:t> </a:t>
            </a:r>
            <a:r>
              <a:rPr lang="en-US" sz="1200" dirty="0" err="1" smtClean="0">
                <a:solidFill>
                  <a:srgbClr val="000000"/>
                </a:solidFill>
                <a:latin typeface="+mj-lt"/>
              </a:rPr>
              <a:t>dei</a:t>
            </a:r>
            <a:r>
              <a:rPr lang="en-US" sz="1200" dirty="0" smtClean="0">
                <a:solidFill>
                  <a:srgbClr val="000000"/>
                </a:solidFill>
                <a:latin typeface="+mj-lt"/>
              </a:rPr>
              <a:t> </a:t>
            </a:r>
            <a:r>
              <a:rPr lang="en-US" sz="1200" dirty="0" err="1" smtClean="0">
                <a:solidFill>
                  <a:srgbClr val="000000"/>
                </a:solidFill>
                <a:latin typeface="+mj-lt"/>
              </a:rPr>
              <a:t>crediti</a:t>
            </a:r>
            <a:r>
              <a:rPr lang="en-US" sz="1200" dirty="0" smtClean="0">
                <a:solidFill>
                  <a:srgbClr val="000000"/>
                </a:solidFill>
                <a:latin typeface="+mj-lt"/>
              </a:rPr>
              <a:t> </a:t>
            </a:r>
            <a:r>
              <a:rPr lang="en-US" sz="1200" dirty="0" err="1" smtClean="0">
                <a:solidFill>
                  <a:srgbClr val="000000"/>
                </a:solidFill>
                <a:latin typeface="+mj-lt"/>
              </a:rPr>
              <a:t>scaduti</a:t>
            </a:r>
            <a:r>
              <a:rPr lang="en-US" sz="1200" dirty="0" smtClean="0">
                <a:solidFill>
                  <a:srgbClr val="000000"/>
                </a:solidFill>
                <a:latin typeface="+mj-lt"/>
              </a:rPr>
              <a:t> </a:t>
            </a:r>
            <a:r>
              <a:rPr lang="en-US" sz="1200" dirty="0" err="1" smtClean="0">
                <a:solidFill>
                  <a:srgbClr val="000000"/>
                </a:solidFill>
                <a:latin typeface="+mj-lt"/>
              </a:rPr>
              <a:t>vantati</a:t>
            </a:r>
            <a:r>
              <a:rPr lang="en-US" sz="1200" dirty="0" smtClean="0">
                <a:solidFill>
                  <a:srgbClr val="000000"/>
                </a:solidFill>
                <a:latin typeface="+mj-lt"/>
              </a:rPr>
              <a:t> da ADR verso AZ in </a:t>
            </a:r>
            <a:r>
              <a:rPr lang="en-US" sz="1200" dirty="0" err="1" smtClean="0">
                <a:solidFill>
                  <a:srgbClr val="000000"/>
                </a:solidFill>
                <a:latin typeface="+mj-lt"/>
              </a:rPr>
              <a:t>amministrazione</a:t>
            </a:r>
            <a:r>
              <a:rPr lang="en-US" sz="1200" dirty="0" smtClean="0">
                <a:solidFill>
                  <a:srgbClr val="000000"/>
                </a:solidFill>
                <a:latin typeface="+mj-lt"/>
              </a:rPr>
              <a:t> </a:t>
            </a:r>
            <a:r>
              <a:rPr lang="en-US" sz="1200" dirty="0" err="1" smtClean="0">
                <a:solidFill>
                  <a:srgbClr val="000000"/>
                </a:solidFill>
                <a:latin typeface="+mj-lt"/>
              </a:rPr>
              <a:t>straordinaria</a:t>
            </a:r>
            <a:r>
              <a:rPr lang="en-US" sz="1200" dirty="0" smtClean="0">
                <a:solidFill>
                  <a:srgbClr val="000000"/>
                </a:solidFill>
                <a:latin typeface="+mj-lt"/>
              </a:rPr>
              <a:t> non </a:t>
            </a:r>
            <a:r>
              <a:rPr lang="en-US" sz="1200" dirty="0" err="1" smtClean="0">
                <a:solidFill>
                  <a:srgbClr val="000000"/>
                </a:solidFill>
                <a:latin typeface="+mj-lt"/>
              </a:rPr>
              <a:t>contribuisce</a:t>
            </a:r>
            <a:r>
              <a:rPr lang="en-US" sz="1200" dirty="0" smtClean="0">
                <a:solidFill>
                  <a:srgbClr val="000000"/>
                </a:solidFill>
                <a:latin typeface="+mj-lt"/>
              </a:rPr>
              <a:t> </a:t>
            </a:r>
            <a:r>
              <a:rPr lang="en-US" sz="1200" dirty="0" err="1" smtClean="0">
                <a:solidFill>
                  <a:srgbClr val="000000"/>
                </a:solidFill>
                <a:latin typeface="+mj-lt"/>
              </a:rPr>
              <a:t>alla</a:t>
            </a:r>
            <a:r>
              <a:rPr lang="en-US" sz="1200" dirty="0" smtClean="0">
                <a:solidFill>
                  <a:srgbClr val="000000"/>
                </a:solidFill>
                <a:latin typeface="+mj-lt"/>
              </a:rPr>
              <a:t> </a:t>
            </a:r>
            <a:r>
              <a:rPr lang="en-US" sz="1200" dirty="0" err="1" smtClean="0">
                <a:solidFill>
                  <a:srgbClr val="000000"/>
                </a:solidFill>
                <a:latin typeface="+mj-lt"/>
              </a:rPr>
              <a:t>determinazione</a:t>
            </a:r>
            <a:r>
              <a:rPr lang="en-US" sz="1200" dirty="0" smtClean="0">
                <a:solidFill>
                  <a:srgbClr val="000000"/>
                </a:solidFill>
                <a:latin typeface="+mj-lt"/>
              </a:rPr>
              <a:t> </a:t>
            </a:r>
            <a:r>
              <a:rPr lang="en-US" sz="1200" dirty="0" err="1" smtClean="0">
                <a:solidFill>
                  <a:srgbClr val="000000"/>
                </a:solidFill>
                <a:latin typeface="+mj-lt"/>
              </a:rPr>
              <a:t>dei</a:t>
            </a:r>
            <a:r>
              <a:rPr lang="en-US" sz="1200" dirty="0" smtClean="0">
                <a:solidFill>
                  <a:srgbClr val="000000"/>
                </a:solidFill>
                <a:latin typeface="+mj-lt"/>
              </a:rPr>
              <a:t> </a:t>
            </a:r>
            <a:r>
              <a:rPr lang="en-US" sz="1200" dirty="0" err="1" smtClean="0">
                <a:solidFill>
                  <a:srgbClr val="000000"/>
                </a:solidFill>
                <a:latin typeface="+mj-lt"/>
              </a:rPr>
              <a:t>costi</a:t>
            </a:r>
            <a:r>
              <a:rPr lang="en-US" sz="1200" dirty="0" smtClean="0">
                <a:solidFill>
                  <a:srgbClr val="000000"/>
                </a:solidFill>
                <a:latin typeface="+mj-lt"/>
              </a:rPr>
              <a:t> </a:t>
            </a:r>
            <a:r>
              <a:rPr lang="en-US" sz="1200" dirty="0" err="1" smtClean="0">
                <a:solidFill>
                  <a:srgbClr val="000000"/>
                </a:solidFill>
                <a:latin typeface="+mj-lt"/>
              </a:rPr>
              <a:t>ammessi</a:t>
            </a:r>
            <a:r>
              <a:rPr lang="en-US" sz="1200" dirty="0" smtClean="0">
                <a:solidFill>
                  <a:srgbClr val="000000"/>
                </a:solidFill>
                <a:latin typeface="+mj-lt"/>
              </a:rPr>
              <a:t> per la </a:t>
            </a:r>
            <a:r>
              <a:rPr lang="en-US" sz="1200" dirty="0" err="1" smtClean="0">
                <a:solidFill>
                  <a:srgbClr val="000000"/>
                </a:solidFill>
                <a:latin typeface="+mj-lt"/>
              </a:rPr>
              <a:t>proposta</a:t>
            </a:r>
            <a:r>
              <a:rPr lang="en-US" sz="1200" dirty="0" smtClean="0">
                <a:solidFill>
                  <a:srgbClr val="000000"/>
                </a:solidFill>
                <a:latin typeface="+mj-lt"/>
              </a:rPr>
              <a:t> </a:t>
            </a:r>
            <a:r>
              <a:rPr lang="en-US" sz="1200" dirty="0" err="1" smtClean="0">
                <a:solidFill>
                  <a:srgbClr val="000000"/>
                </a:solidFill>
                <a:latin typeface="+mj-lt"/>
              </a:rPr>
              <a:t>tariffaria</a:t>
            </a:r>
            <a:r>
              <a:rPr lang="en-US" sz="1200" dirty="0" smtClean="0">
                <a:solidFill>
                  <a:srgbClr val="000000"/>
                </a:solidFill>
                <a:latin typeface="+mj-lt"/>
              </a:rPr>
              <a:t> 2021. ADR </a:t>
            </a:r>
            <a:r>
              <a:rPr lang="en-US" sz="1200" dirty="0" err="1" smtClean="0">
                <a:solidFill>
                  <a:srgbClr val="000000"/>
                </a:solidFill>
                <a:latin typeface="+mj-lt"/>
              </a:rPr>
              <a:t>sottolinea</a:t>
            </a:r>
            <a:r>
              <a:rPr lang="en-US" sz="1200" dirty="0" smtClean="0">
                <a:solidFill>
                  <a:srgbClr val="000000"/>
                </a:solidFill>
                <a:latin typeface="+mj-lt"/>
              </a:rPr>
              <a:t> </a:t>
            </a:r>
            <a:r>
              <a:rPr lang="en-US" sz="1200" dirty="0" err="1" smtClean="0">
                <a:solidFill>
                  <a:srgbClr val="000000"/>
                </a:solidFill>
                <a:latin typeface="+mj-lt"/>
              </a:rPr>
              <a:t>che</a:t>
            </a:r>
            <a:r>
              <a:rPr lang="en-US" sz="1200" dirty="0" smtClean="0">
                <a:solidFill>
                  <a:srgbClr val="000000"/>
                </a:solidFill>
                <a:latin typeface="+mj-lt"/>
              </a:rPr>
              <a:t> </a:t>
            </a:r>
            <a:r>
              <a:rPr lang="en-US" sz="1200" dirty="0" err="1" smtClean="0">
                <a:solidFill>
                  <a:srgbClr val="000000"/>
                </a:solidFill>
                <a:latin typeface="+mj-lt"/>
              </a:rPr>
              <a:t>questo</a:t>
            </a:r>
            <a:r>
              <a:rPr lang="en-US" sz="1200" dirty="0" smtClean="0">
                <a:solidFill>
                  <a:srgbClr val="000000"/>
                </a:solidFill>
                <a:latin typeface="+mj-lt"/>
              </a:rPr>
              <a:t> </a:t>
            </a:r>
            <a:r>
              <a:rPr lang="en-US" sz="1200" dirty="0" err="1" smtClean="0">
                <a:solidFill>
                  <a:srgbClr val="000000"/>
                </a:solidFill>
                <a:latin typeface="+mj-lt"/>
              </a:rPr>
              <a:t>tema</a:t>
            </a:r>
            <a:r>
              <a:rPr lang="en-US" sz="1200" dirty="0" smtClean="0">
                <a:solidFill>
                  <a:srgbClr val="000000"/>
                </a:solidFill>
                <a:latin typeface="+mj-lt"/>
              </a:rPr>
              <a:t> non ha </a:t>
            </a:r>
            <a:r>
              <a:rPr lang="en-US" sz="1200" dirty="0" err="1" smtClean="0">
                <a:solidFill>
                  <a:srgbClr val="000000"/>
                </a:solidFill>
                <a:latin typeface="+mj-lt"/>
              </a:rPr>
              <a:t>alcuna</a:t>
            </a:r>
            <a:r>
              <a:rPr lang="en-US" sz="1200" dirty="0" smtClean="0">
                <a:solidFill>
                  <a:srgbClr val="000000"/>
                </a:solidFill>
                <a:latin typeface="+mj-lt"/>
              </a:rPr>
              <a:t> </a:t>
            </a:r>
            <a:r>
              <a:rPr lang="en-US" sz="1200" dirty="0" err="1" smtClean="0">
                <a:solidFill>
                  <a:srgbClr val="000000"/>
                </a:solidFill>
                <a:latin typeface="+mj-lt"/>
              </a:rPr>
              <a:t>rilevanza</a:t>
            </a:r>
            <a:r>
              <a:rPr lang="en-US" sz="1200" dirty="0" smtClean="0">
                <a:solidFill>
                  <a:srgbClr val="000000"/>
                </a:solidFill>
                <a:latin typeface="+mj-lt"/>
              </a:rPr>
              <a:t> </a:t>
            </a:r>
            <a:r>
              <a:rPr lang="en-US" sz="1200" dirty="0" err="1" smtClean="0">
                <a:solidFill>
                  <a:srgbClr val="000000"/>
                </a:solidFill>
                <a:latin typeface="+mj-lt"/>
              </a:rPr>
              <a:t>ai</a:t>
            </a:r>
            <a:r>
              <a:rPr lang="en-US" sz="1200" dirty="0" smtClean="0">
                <a:solidFill>
                  <a:srgbClr val="000000"/>
                </a:solidFill>
                <a:latin typeface="+mj-lt"/>
              </a:rPr>
              <a:t> </a:t>
            </a:r>
            <a:r>
              <a:rPr lang="en-US" sz="1200" dirty="0" err="1" smtClean="0">
                <a:solidFill>
                  <a:srgbClr val="000000"/>
                </a:solidFill>
                <a:latin typeface="+mj-lt"/>
              </a:rPr>
              <a:t>fini</a:t>
            </a:r>
            <a:r>
              <a:rPr lang="en-US" sz="1200" dirty="0" smtClean="0">
                <a:solidFill>
                  <a:srgbClr val="000000"/>
                </a:solidFill>
                <a:latin typeface="+mj-lt"/>
              </a:rPr>
              <a:t> </a:t>
            </a:r>
            <a:r>
              <a:rPr lang="en-US" sz="1200" dirty="0" err="1" smtClean="0">
                <a:solidFill>
                  <a:srgbClr val="000000"/>
                </a:solidFill>
                <a:latin typeface="+mj-lt"/>
              </a:rPr>
              <a:t>della</a:t>
            </a:r>
            <a:r>
              <a:rPr lang="en-US" sz="1200" dirty="0" smtClean="0">
                <a:solidFill>
                  <a:srgbClr val="000000"/>
                </a:solidFill>
                <a:latin typeface="+mj-lt"/>
              </a:rPr>
              <a:t> </a:t>
            </a:r>
            <a:r>
              <a:rPr lang="en-US" sz="1200" dirty="0" err="1" smtClean="0">
                <a:solidFill>
                  <a:srgbClr val="000000"/>
                </a:solidFill>
                <a:latin typeface="+mj-lt"/>
              </a:rPr>
              <a:t>proposta</a:t>
            </a:r>
            <a:r>
              <a:rPr lang="en-US" sz="1200" dirty="0" smtClean="0">
                <a:solidFill>
                  <a:srgbClr val="000000"/>
                </a:solidFill>
                <a:latin typeface="+mj-lt"/>
              </a:rPr>
              <a:t> </a:t>
            </a:r>
            <a:r>
              <a:rPr lang="en-US" sz="1200" dirty="0" err="1" smtClean="0">
                <a:solidFill>
                  <a:srgbClr val="000000"/>
                </a:solidFill>
                <a:latin typeface="+mj-lt"/>
              </a:rPr>
              <a:t>tariffaria</a:t>
            </a:r>
            <a:r>
              <a:rPr lang="en-US" sz="1200" dirty="0" smtClean="0">
                <a:solidFill>
                  <a:srgbClr val="000000"/>
                </a:solidFill>
                <a:latin typeface="+mj-lt"/>
              </a:rPr>
              <a:t> 2021 </a:t>
            </a:r>
            <a:r>
              <a:rPr lang="en-US" sz="1200" dirty="0" err="1" smtClean="0">
                <a:solidFill>
                  <a:srgbClr val="000000"/>
                </a:solidFill>
                <a:latin typeface="+mj-lt"/>
              </a:rPr>
              <a:t>che</a:t>
            </a:r>
            <a:r>
              <a:rPr lang="en-US" sz="1200" dirty="0" smtClean="0">
                <a:solidFill>
                  <a:srgbClr val="000000"/>
                </a:solidFill>
                <a:latin typeface="+mj-lt"/>
              </a:rPr>
              <a:t> è </a:t>
            </a:r>
            <a:r>
              <a:rPr lang="en-US" sz="1200" dirty="0" err="1" smtClean="0">
                <a:solidFill>
                  <a:srgbClr val="000000"/>
                </a:solidFill>
                <a:latin typeface="+mj-lt"/>
              </a:rPr>
              <a:t>oggetto</a:t>
            </a:r>
            <a:r>
              <a:rPr lang="en-US" sz="1200" dirty="0" smtClean="0">
                <a:solidFill>
                  <a:srgbClr val="000000"/>
                </a:solidFill>
                <a:latin typeface="+mj-lt"/>
              </a:rPr>
              <a:t> </a:t>
            </a:r>
            <a:r>
              <a:rPr lang="en-US" sz="1200" dirty="0" err="1" smtClean="0">
                <a:solidFill>
                  <a:srgbClr val="000000"/>
                </a:solidFill>
                <a:latin typeface="+mj-lt"/>
              </a:rPr>
              <a:t>dell’audizione</a:t>
            </a:r>
            <a:r>
              <a:rPr lang="en-US" sz="1200" dirty="0" smtClean="0">
                <a:solidFill>
                  <a:srgbClr val="000000"/>
                </a:solidFill>
                <a:latin typeface="+mj-lt"/>
              </a:rPr>
              <a:t> </a:t>
            </a:r>
            <a:r>
              <a:rPr lang="en-US" sz="1200" dirty="0" err="1" smtClean="0">
                <a:solidFill>
                  <a:srgbClr val="000000"/>
                </a:solidFill>
                <a:latin typeface="+mj-lt"/>
              </a:rPr>
              <a:t>pubblica</a:t>
            </a:r>
            <a:r>
              <a:rPr lang="en-US" sz="1200" dirty="0" smtClean="0">
                <a:solidFill>
                  <a:srgbClr val="000000"/>
                </a:solidFill>
                <a:latin typeface="+mj-lt"/>
              </a:rPr>
              <a:t>.</a:t>
            </a:r>
            <a:endParaRPr lang="en-US" sz="1200" dirty="0">
              <a:solidFill>
                <a:srgbClr val="000000"/>
              </a:solidFill>
              <a:latin typeface="+mj-lt"/>
            </a:endParaRPr>
          </a:p>
          <a:p>
            <a:pPr algn="just"/>
            <a:endParaRPr lang="en-US" sz="1200" dirty="0" smtClean="0">
              <a:solidFill>
                <a:srgbClr val="000000"/>
              </a:solidFill>
              <a:latin typeface="+mj-lt"/>
            </a:endParaRPr>
          </a:p>
        </p:txBody>
      </p:sp>
      <p:sp>
        <p:nvSpPr>
          <p:cNvPr id="8" name="Rettangolo 7"/>
          <p:cNvSpPr/>
          <p:nvPr/>
        </p:nvSpPr>
        <p:spPr>
          <a:xfrm>
            <a:off x="323528" y="5435041"/>
            <a:ext cx="8588978" cy="617605"/>
          </a:xfrm>
          <a:prstGeom prst="rect">
            <a:avLst/>
          </a:prstGeom>
          <a:solidFill>
            <a:schemeClr val="bg1"/>
          </a:solidFill>
        </p:spPr>
        <p:txBody>
          <a:bodyPr wrap="square">
            <a:spAutoFit/>
          </a:bodyPr>
          <a:lstStyle/>
          <a:p>
            <a:pPr>
              <a:lnSpc>
                <a:spcPct val="115000"/>
              </a:lnSpc>
              <a:spcAft>
                <a:spcPts val="1000"/>
              </a:spcAft>
            </a:pPr>
            <a:r>
              <a:rPr lang="it-IT" sz="1200" b="1" dirty="0">
                <a:solidFill>
                  <a:srgbClr val="000000"/>
                </a:solidFill>
                <a:latin typeface="+mj-lt"/>
              </a:rPr>
              <a:t>D</a:t>
            </a:r>
            <a:r>
              <a:rPr lang="it-IT" sz="1200" b="1" dirty="0" smtClean="0">
                <a:solidFill>
                  <a:srgbClr val="000000"/>
                </a:solidFill>
                <a:latin typeface="+mj-lt"/>
              </a:rPr>
              <a:t>. Transito nazionale (</a:t>
            </a:r>
            <a:r>
              <a:rPr lang="it-IT" sz="1200" b="1" dirty="0" err="1" smtClean="0">
                <a:solidFill>
                  <a:srgbClr val="000000"/>
                </a:solidFill>
                <a:latin typeface="+mj-lt"/>
              </a:rPr>
              <a:t>dom-dom</a:t>
            </a:r>
            <a:r>
              <a:rPr lang="it-IT" sz="1200" b="1" dirty="0" smtClean="0">
                <a:solidFill>
                  <a:srgbClr val="000000"/>
                </a:solidFill>
                <a:latin typeface="+mj-lt"/>
              </a:rPr>
              <a:t>)</a:t>
            </a:r>
            <a:endParaRPr lang="en-US" sz="1200" dirty="0" smtClean="0">
              <a:solidFill>
                <a:srgbClr val="000000"/>
              </a:solidFill>
              <a:latin typeface="+mj-lt"/>
            </a:endParaRPr>
          </a:p>
          <a:p>
            <a:pPr marL="228600" indent="-228600" algn="just">
              <a:buFont typeface="+mj-lt"/>
              <a:buAutoNum type="alphaUcPeriod" startAt="18"/>
            </a:pPr>
            <a:r>
              <a:rPr lang="en-US" sz="1200" dirty="0" smtClean="0">
                <a:solidFill>
                  <a:srgbClr val="000000"/>
                </a:solidFill>
                <a:latin typeface="+mj-lt"/>
              </a:rPr>
              <a:t>Si </a:t>
            </a:r>
            <a:r>
              <a:rPr lang="en-US" sz="1200" dirty="0" err="1" smtClean="0">
                <a:solidFill>
                  <a:srgbClr val="000000"/>
                </a:solidFill>
                <a:latin typeface="+mj-lt"/>
              </a:rPr>
              <a:t>rimanda</a:t>
            </a:r>
            <a:r>
              <a:rPr lang="en-US" sz="1200" dirty="0" smtClean="0">
                <a:solidFill>
                  <a:srgbClr val="000000"/>
                </a:solidFill>
                <a:latin typeface="+mj-lt"/>
              </a:rPr>
              <a:t> al </a:t>
            </a:r>
            <a:r>
              <a:rPr lang="en-US" sz="1200" dirty="0" err="1" smtClean="0">
                <a:solidFill>
                  <a:srgbClr val="000000"/>
                </a:solidFill>
                <a:latin typeface="+mj-lt"/>
              </a:rPr>
              <a:t>documento</a:t>
            </a:r>
            <a:r>
              <a:rPr lang="en-US" sz="1200" dirty="0" smtClean="0">
                <a:solidFill>
                  <a:srgbClr val="000000"/>
                </a:solidFill>
                <a:latin typeface="+mj-lt"/>
              </a:rPr>
              <a:t> </a:t>
            </a:r>
            <a:r>
              <a:rPr lang="en-US" sz="1200" dirty="0" err="1" smtClean="0">
                <a:solidFill>
                  <a:srgbClr val="000000"/>
                </a:solidFill>
                <a:latin typeface="+mj-lt"/>
              </a:rPr>
              <a:t>pubblicato</a:t>
            </a:r>
            <a:r>
              <a:rPr lang="en-US" sz="1200" dirty="0" smtClean="0">
                <a:solidFill>
                  <a:srgbClr val="000000"/>
                </a:solidFill>
                <a:latin typeface="+mj-lt"/>
              </a:rPr>
              <a:t> lo </a:t>
            </a:r>
            <a:r>
              <a:rPr lang="en-US" sz="1200" dirty="0" err="1" smtClean="0">
                <a:solidFill>
                  <a:srgbClr val="000000"/>
                </a:solidFill>
                <a:latin typeface="+mj-lt"/>
              </a:rPr>
              <a:t>scorso</a:t>
            </a:r>
            <a:r>
              <a:rPr lang="en-US" sz="1200" dirty="0" smtClean="0">
                <a:solidFill>
                  <a:srgbClr val="000000"/>
                </a:solidFill>
                <a:latin typeface="+mj-lt"/>
              </a:rPr>
              <a:t> anno </a:t>
            </a:r>
            <a:r>
              <a:rPr lang="en-US" sz="1200" dirty="0" err="1" smtClean="0">
                <a:solidFill>
                  <a:srgbClr val="000000"/>
                </a:solidFill>
                <a:latin typeface="+mj-lt"/>
              </a:rPr>
              <a:t>sul</a:t>
            </a:r>
            <a:r>
              <a:rPr lang="en-US" sz="1200" dirty="0" smtClean="0">
                <a:solidFill>
                  <a:srgbClr val="000000"/>
                </a:solidFill>
                <a:latin typeface="+mj-lt"/>
              </a:rPr>
              <a:t> </a:t>
            </a:r>
            <a:r>
              <a:rPr lang="en-US" sz="1200" dirty="0" err="1" smtClean="0">
                <a:solidFill>
                  <a:srgbClr val="000000"/>
                </a:solidFill>
                <a:latin typeface="+mj-lt"/>
              </a:rPr>
              <a:t>tema</a:t>
            </a:r>
            <a:r>
              <a:rPr lang="en-US" sz="1200" dirty="0" smtClean="0">
                <a:solidFill>
                  <a:srgbClr val="000000"/>
                </a:solidFill>
                <a:latin typeface="+mj-lt"/>
              </a:rPr>
              <a:t>.</a:t>
            </a:r>
          </a:p>
        </p:txBody>
      </p:sp>
    </p:spTree>
    <p:extLst>
      <p:ext uri="{BB962C8B-B14F-4D97-AF65-F5344CB8AC3E}">
        <p14:creationId xmlns:p14="http://schemas.microsoft.com/office/powerpoint/2010/main" val="642012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1151676370"/>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22214"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6" name="Rettangolo 5"/>
          <p:cNvSpPr/>
          <p:nvPr/>
        </p:nvSpPr>
        <p:spPr>
          <a:xfrm>
            <a:off x="323527" y="1057960"/>
            <a:ext cx="8588978" cy="5136471"/>
          </a:xfrm>
          <a:prstGeom prst="rect">
            <a:avLst/>
          </a:prstGeom>
          <a:solidFill>
            <a:schemeClr val="bg1"/>
          </a:solidFill>
        </p:spPr>
        <p:txBody>
          <a:bodyPr wrap="square">
            <a:spAutoFit/>
          </a:bodyPr>
          <a:lstStyle/>
          <a:p>
            <a:pPr lvl="0" algn="just"/>
            <a:r>
              <a:rPr lang="it-IT" sz="1200" b="1" dirty="0" smtClean="0">
                <a:solidFill>
                  <a:srgbClr val="000000"/>
                </a:solidFill>
                <a:latin typeface="+mj-lt"/>
              </a:rPr>
              <a:t>D. </a:t>
            </a:r>
            <a:r>
              <a:rPr lang="it-IT" sz="1200" b="1" dirty="0"/>
              <a:t>Coinvolgimento associazioni consumatori </a:t>
            </a:r>
            <a:r>
              <a:rPr lang="it-IT" sz="1200" b="1" dirty="0" smtClean="0"/>
              <a:t>per </a:t>
            </a:r>
            <a:r>
              <a:rPr lang="it-IT" sz="1200" b="1" dirty="0"/>
              <a:t>monitoraggio parametri qualità</a:t>
            </a:r>
            <a:endParaRPr lang="it-IT" sz="1200" dirty="0"/>
          </a:p>
          <a:p>
            <a:pPr algn="just"/>
            <a:r>
              <a:rPr lang="it-IT" sz="1200" dirty="0"/>
              <a:t> </a:t>
            </a:r>
          </a:p>
          <a:p>
            <a:pPr algn="just">
              <a:lnSpc>
                <a:spcPct val="150000"/>
              </a:lnSpc>
            </a:pPr>
            <a:r>
              <a:rPr lang="it-IT" sz="1200" dirty="0"/>
              <a:t>R</a:t>
            </a:r>
            <a:r>
              <a:rPr lang="it-IT" sz="1200" dirty="0" smtClean="0"/>
              <a:t>. L’attenzione </a:t>
            </a:r>
            <a:r>
              <a:rPr lang="it-IT" sz="1200" dirty="0"/>
              <a:t>di ADR nei confronti di tutte le associazioni di categoria è sempre massima e la forte collaborazione tra i diversi </a:t>
            </a:r>
            <a:r>
              <a:rPr lang="it-IT" sz="1200" i="1" dirty="0" smtClean="0"/>
              <a:t>stakeholder</a:t>
            </a:r>
            <a:r>
              <a:rPr lang="it-IT" sz="1200" dirty="0" smtClean="0"/>
              <a:t> </a:t>
            </a:r>
            <a:r>
              <a:rPr lang="it-IT" sz="1200" dirty="0"/>
              <a:t>è </a:t>
            </a:r>
            <a:r>
              <a:rPr lang="it-IT" sz="1200" dirty="0" smtClean="0"/>
              <a:t>alla base </a:t>
            </a:r>
            <a:r>
              <a:rPr lang="it-IT" sz="1200" dirty="0"/>
              <a:t>del processo di miglioramento dei servizi offerti ai vettori ed ai passeggeri che ha interessato lo scalo di FCO e che ha permesso il raggiungimento dei livelli di qualità d’eccellenza riconosciuti a livello internazionale (ACI Europe Best </a:t>
            </a:r>
            <a:r>
              <a:rPr lang="it-IT" sz="1200" dirty="0" err="1"/>
              <a:t>Airport</a:t>
            </a:r>
            <a:r>
              <a:rPr lang="it-IT" sz="1200" dirty="0"/>
              <a:t>, 4 Stars </a:t>
            </a:r>
            <a:r>
              <a:rPr lang="it-IT" sz="1200" dirty="0" err="1"/>
              <a:t>Skytrax</a:t>
            </a:r>
            <a:r>
              <a:rPr lang="it-IT" sz="1200" dirty="0"/>
              <a:t>; ACI World </a:t>
            </a:r>
            <a:r>
              <a:rPr lang="it-IT" sz="1200" dirty="0" err="1"/>
              <a:t>Airport</a:t>
            </a:r>
            <a:r>
              <a:rPr lang="it-IT" sz="1200" dirty="0"/>
              <a:t> Service </a:t>
            </a:r>
            <a:r>
              <a:rPr lang="it-IT" sz="1200" dirty="0" err="1"/>
              <a:t>Quality</a:t>
            </a:r>
            <a:r>
              <a:rPr lang="it-IT" sz="1200" dirty="0"/>
              <a:t> Award</a:t>
            </a:r>
            <a:r>
              <a:rPr lang="it-IT" sz="1200" dirty="0" smtClean="0"/>
              <a:t>).</a:t>
            </a:r>
          </a:p>
          <a:p>
            <a:pPr algn="just">
              <a:lnSpc>
                <a:spcPct val="150000"/>
              </a:lnSpc>
            </a:pPr>
            <a:endParaRPr lang="it-IT" sz="1200" dirty="0"/>
          </a:p>
          <a:p>
            <a:pPr algn="just">
              <a:lnSpc>
                <a:spcPct val="150000"/>
              </a:lnSpc>
            </a:pPr>
            <a:r>
              <a:rPr lang="it-IT" sz="1200" dirty="0"/>
              <a:t>Il valore che ADR riconosce all’ascolto ed al coinvolgimento dei diversi </a:t>
            </a:r>
            <a:r>
              <a:rPr lang="it-IT" sz="1200" i="1" dirty="0"/>
              <a:t>stakeholder</a:t>
            </a:r>
            <a:r>
              <a:rPr lang="it-IT" sz="1200" dirty="0"/>
              <a:t> è </a:t>
            </a:r>
            <a:r>
              <a:rPr lang="it-IT" sz="1200" dirty="0"/>
              <a:t>ben esemplificato nelle consultazioni per l’approvazione del piano Qualità per il 2° </a:t>
            </a:r>
            <a:r>
              <a:rPr lang="it-IT" sz="1200" dirty="0" err="1"/>
              <a:t>sottoperiodo</a:t>
            </a:r>
            <a:r>
              <a:rPr lang="it-IT" sz="1200" dirty="0"/>
              <a:t> tariffario del 2016 in cui si è tenuto conto delle indicazioni emerse da parte delle associazioni presenti, andando ad incrementare il numero ed il peso % degli indicatori di qualità erogata (nella versione finale 8 indicatori su 12 con un peso % del punteggio pari al 66%) rispetto a quanto già definito con ENAC</a:t>
            </a:r>
            <a:r>
              <a:rPr lang="it-IT" sz="1200" dirty="0" smtClean="0"/>
              <a:t>.</a:t>
            </a:r>
          </a:p>
          <a:p>
            <a:pPr algn="just">
              <a:lnSpc>
                <a:spcPct val="150000"/>
              </a:lnSpc>
            </a:pPr>
            <a:endParaRPr lang="it-IT" sz="1200" dirty="0"/>
          </a:p>
          <a:p>
            <a:pPr algn="just">
              <a:lnSpc>
                <a:spcPct val="150000"/>
              </a:lnSpc>
            </a:pPr>
            <a:r>
              <a:rPr lang="it-IT" sz="1200" dirty="0"/>
              <a:t>Al riguardo, le nuove “linee guida per la proposta e la valutazione degli indicatori di qualità nei contratti di programma” pubblicate da ENAC ad Aprile 2019 vanno in questa direzione dando maggior flessibilità alla creazione del piano della qualità e valorizzando ulteriormente le esigenze espresse in sede di consultazione</a:t>
            </a:r>
            <a:r>
              <a:rPr lang="it-IT" sz="1200" dirty="0" smtClean="0"/>
              <a:t>.</a:t>
            </a:r>
          </a:p>
          <a:p>
            <a:pPr algn="just">
              <a:lnSpc>
                <a:spcPct val="150000"/>
              </a:lnSpc>
            </a:pPr>
            <a:endParaRPr lang="it-IT" sz="1200" dirty="0"/>
          </a:p>
          <a:p>
            <a:pPr algn="just">
              <a:lnSpc>
                <a:spcPct val="150000"/>
              </a:lnSpc>
            </a:pPr>
            <a:r>
              <a:rPr lang="it-IT" sz="1200" dirty="0"/>
              <a:t>Inoltre, in maniera trasparente, ogni anno ADR provvede alla pubblicazione sul proprio sito dei risultati degli indicatori di qualità percepita ed erogata della Carta dei Servizi sia di Fiumicino che di Ciampino, dando evidenza del consuntivo dell’anno passato e dei target per l’anno </a:t>
            </a:r>
            <a:r>
              <a:rPr lang="it-IT" sz="1200" dirty="0" smtClean="0"/>
              <a:t>seguente</a:t>
            </a:r>
            <a:endParaRPr lang="it-IT" sz="1200" dirty="0"/>
          </a:p>
        </p:txBody>
      </p:sp>
      <p:sp>
        <p:nvSpPr>
          <p:cNvPr id="7" name="Titolo 1"/>
          <p:cNvSpPr>
            <a:spLocks noGrp="1"/>
          </p:cNvSpPr>
          <p:nvPr>
            <p:ph type="title"/>
          </p:nvPr>
        </p:nvSpPr>
        <p:spPr>
          <a:xfrm>
            <a:off x="441056" y="233033"/>
            <a:ext cx="8023133" cy="499672"/>
          </a:xfrm>
        </p:spPr>
        <p:txBody>
          <a:bodyPr/>
          <a:lstStyle/>
          <a:p>
            <a:r>
              <a:rPr lang="it-IT" dirty="0"/>
              <a:t>Consiglio Nazionale dei Consumatori e degli Utenti</a:t>
            </a:r>
          </a:p>
        </p:txBody>
      </p:sp>
    </p:spTree>
    <p:extLst>
      <p:ext uri="{BB962C8B-B14F-4D97-AF65-F5344CB8AC3E}">
        <p14:creationId xmlns:p14="http://schemas.microsoft.com/office/powerpoint/2010/main" val="23644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1652693094"/>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142357"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&amp; </a:t>
            </a:r>
            <a:r>
              <a:rPr lang="it-IT" dirty="0" err="1" smtClean="0"/>
              <a:t>Easyjet</a:t>
            </a:r>
            <a:endParaRPr lang="it-IT" dirty="0"/>
          </a:p>
        </p:txBody>
      </p:sp>
      <p:sp>
        <p:nvSpPr>
          <p:cNvPr id="7" name="Rettangolo 6"/>
          <p:cNvSpPr/>
          <p:nvPr/>
        </p:nvSpPr>
        <p:spPr>
          <a:xfrm>
            <a:off x="282724" y="1196752"/>
            <a:ext cx="8424936" cy="3924151"/>
          </a:xfrm>
          <a:prstGeom prst="rect">
            <a:avLst/>
          </a:prstGeom>
          <a:solidFill>
            <a:schemeClr val="bg1"/>
          </a:solidFill>
        </p:spPr>
        <p:txBody>
          <a:bodyPr wrap="square">
            <a:spAutoFit/>
          </a:bodyPr>
          <a:lstStyle/>
          <a:p>
            <a:pPr algn="just"/>
            <a:r>
              <a:rPr lang="it-IT" sz="1200" b="1" dirty="0">
                <a:solidFill>
                  <a:srgbClr val="000000"/>
                </a:solidFill>
              </a:rPr>
              <a:t>D</a:t>
            </a:r>
            <a:r>
              <a:rPr lang="it-IT" sz="1200" b="1" dirty="0" smtClean="0">
                <a:solidFill>
                  <a:srgbClr val="000000"/>
                </a:solidFill>
              </a:rPr>
              <a:t>. E’ possibile riportare l’importo relativo ai costi COVID-19, quali sono </a:t>
            </a:r>
            <a:r>
              <a:rPr lang="it-IT" sz="1200" b="1" dirty="0" smtClean="0">
                <a:solidFill>
                  <a:srgbClr val="000000"/>
                </a:solidFill>
              </a:rPr>
              <a:t>gli interventi richiesti </a:t>
            </a:r>
            <a:r>
              <a:rPr lang="it-IT" sz="1200" b="1" dirty="0" smtClean="0">
                <a:solidFill>
                  <a:srgbClr val="000000"/>
                </a:solidFill>
              </a:rPr>
              <a:t>dall’autorità, quali sono opzionali e quali analisi sono state condotte per valutarne l’efficacia in termini di costi?</a:t>
            </a:r>
          </a:p>
          <a:p>
            <a:pPr algn="just"/>
            <a:endParaRPr lang="en-US" sz="1200" b="1" dirty="0" smtClean="0">
              <a:solidFill>
                <a:srgbClr val="000000"/>
              </a:solidFill>
            </a:endParaRPr>
          </a:p>
          <a:p>
            <a:pPr marL="228600" indent="-228600" algn="just">
              <a:lnSpc>
                <a:spcPct val="150000"/>
              </a:lnSpc>
              <a:spcAft>
                <a:spcPts val="600"/>
              </a:spcAft>
              <a:buFont typeface="+mj-lt"/>
              <a:buAutoNum type="alphaUcPeriod" startAt="18"/>
            </a:pPr>
            <a:r>
              <a:rPr lang="it-IT" sz="1200" dirty="0" smtClean="0">
                <a:solidFill>
                  <a:srgbClr val="000000"/>
                </a:solidFill>
              </a:rPr>
              <a:t>Per i </a:t>
            </a:r>
            <a:r>
              <a:rPr lang="it-IT" sz="1200" dirty="0">
                <a:solidFill>
                  <a:srgbClr val="000000"/>
                </a:solidFill>
              </a:rPr>
              <a:t>processi che hanno garantito il rispetto delle misure di sicurezza prescritte / raccomandate, ADR ha continuamente rivalutato l’efficiente dimensionamento del personale e ridotto al minimo la quantità di </a:t>
            </a:r>
            <a:r>
              <a:rPr lang="it-IT" sz="1200" dirty="0" smtClean="0">
                <a:solidFill>
                  <a:srgbClr val="000000"/>
                </a:solidFill>
              </a:rPr>
              <a:t>materiali necessari e tutti </a:t>
            </a:r>
            <a:r>
              <a:rPr lang="it-IT" sz="1200" dirty="0">
                <a:solidFill>
                  <a:srgbClr val="000000"/>
                </a:solidFill>
              </a:rPr>
              <a:t>i processi di acquisto sono stati gestiti </a:t>
            </a:r>
            <a:r>
              <a:rPr lang="it-IT" sz="1200" dirty="0" smtClean="0">
                <a:solidFill>
                  <a:srgbClr val="000000"/>
                </a:solidFill>
              </a:rPr>
              <a:t>dall‘ufficio </a:t>
            </a:r>
            <a:r>
              <a:rPr lang="it-IT" sz="1200" dirty="0">
                <a:solidFill>
                  <a:srgbClr val="000000"/>
                </a:solidFill>
              </a:rPr>
              <a:t>acquisti di ADR in linea con le leggi e le normative interne applicabili. </a:t>
            </a:r>
            <a:endParaRPr lang="it-IT" sz="1200" dirty="0" smtClean="0">
              <a:solidFill>
                <a:srgbClr val="000000"/>
              </a:solidFill>
            </a:endParaRPr>
          </a:p>
          <a:p>
            <a:pPr algn="just">
              <a:lnSpc>
                <a:spcPct val="150000"/>
              </a:lnSpc>
              <a:spcAft>
                <a:spcPts val="600"/>
              </a:spcAft>
            </a:pPr>
            <a:r>
              <a:rPr lang="it-IT" sz="1200" dirty="0" smtClean="0">
                <a:solidFill>
                  <a:srgbClr val="000000"/>
                </a:solidFill>
              </a:rPr>
              <a:t>Inoltre, gli </a:t>
            </a:r>
            <a:r>
              <a:rPr lang="it-IT" sz="1200" dirty="0">
                <a:solidFill>
                  <a:srgbClr val="000000"/>
                </a:solidFill>
              </a:rPr>
              <a:t>utenti aeroportuali sono stati accuratamente informati sui processi, le nuove tecnologie e le modifiche ai modelli </a:t>
            </a:r>
            <a:r>
              <a:rPr lang="it-IT" sz="1200" dirty="0" smtClean="0">
                <a:solidFill>
                  <a:srgbClr val="000000"/>
                </a:solidFill>
              </a:rPr>
              <a:t>operativi di servizio</a:t>
            </a:r>
            <a:r>
              <a:rPr lang="it-IT" sz="1200" dirty="0" smtClean="0">
                <a:solidFill>
                  <a:srgbClr val="000000"/>
                </a:solidFill>
              </a:rPr>
              <a:t>. </a:t>
            </a:r>
          </a:p>
          <a:p>
            <a:pPr algn="just">
              <a:lnSpc>
                <a:spcPct val="150000"/>
              </a:lnSpc>
              <a:spcAft>
                <a:spcPts val="600"/>
              </a:spcAft>
            </a:pPr>
            <a:r>
              <a:rPr lang="it-IT" sz="1200" dirty="0" smtClean="0">
                <a:solidFill>
                  <a:srgbClr val="000000"/>
                </a:solidFill>
              </a:rPr>
              <a:t>Il </a:t>
            </a:r>
            <a:r>
              <a:rPr lang="it-IT" sz="1200" dirty="0">
                <a:solidFill>
                  <a:srgbClr val="000000"/>
                </a:solidFill>
              </a:rPr>
              <a:t>“COVID Action Group”, come richiesto da maggio dalle linee guida </a:t>
            </a:r>
            <a:r>
              <a:rPr lang="it-IT" sz="1200" dirty="0" smtClean="0">
                <a:solidFill>
                  <a:srgbClr val="000000"/>
                </a:solidFill>
              </a:rPr>
              <a:t>dell'ENAC, </a:t>
            </a:r>
            <a:r>
              <a:rPr lang="it-IT" sz="1200" dirty="0">
                <a:solidFill>
                  <a:srgbClr val="000000"/>
                </a:solidFill>
              </a:rPr>
              <a:t>si è riunito regolarmente con cadenza settimanale sin dalla fase di </a:t>
            </a:r>
            <a:r>
              <a:rPr lang="it-IT" sz="1200" dirty="0" smtClean="0">
                <a:solidFill>
                  <a:srgbClr val="000000"/>
                </a:solidFill>
              </a:rPr>
              <a:t>post-</a:t>
            </a:r>
            <a:r>
              <a:rPr lang="it-IT" sz="1200" dirty="0" err="1" smtClean="0">
                <a:solidFill>
                  <a:srgbClr val="000000"/>
                </a:solidFill>
              </a:rPr>
              <a:t>lockdown</a:t>
            </a:r>
            <a:r>
              <a:rPr lang="it-IT" sz="1200" dirty="0" smtClean="0">
                <a:solidFill>
                  <a:srgbClr val="000000"/>
                </a:solidFill>
              </a:rPr>
              <a:t>. ADR </a:t>
            </a:r>
            <a:r>
              <a:rPr lang="it-IT" sz="1200" dirty="0">
                <a:solidFill>
                  <a:srgbClr val="000000"/>
                </a:solidFill>
              </a:rPr>
              <a:t>ha costantemente </a:t>
            </a:r>
            <a:r>
              <a:rPr lang="it-IT" sz="1200" dirty="0" smtClean="0">
                <a:solidFill>
                  <a:srgbClr val="000000"/>
                </a:solidFill>
              </a:rPr>
              <a:t>condiviso proposte </a:t>
            </a:r>
            <a:r>
              <a:rPr lang="it-IT" sz="1200" dirty="0" smtClean="0">
                <a:solidFill>
                  <a:srgbClr val="000000"/>
                </a:solidFill>
              </a:rPr>
              <a:t>ed accettato soluzioni </a:t>
            </a:r>
            <a:r>
              <a:rPr lang="it-IT" sz="1200" dirty="0" smtClean="0">
                <a:solidFill>
                  <a:srgbClr val="000000"/>
                </a:solidFill>
              </a:rPr>
              <a:t>proposte dai </a:t>
            </a:r>
            <a:r>
              <a:rPr lang="it-IT" sz="1200" dirty="0">
                <a:solidFill>
                  <a:srgbClr val="000000"/>
                </a:solidFill>
              </a:rPr>
              <a:t>rappresentanti degli utenti. </a:t>
            </a:r>
            <a:endParaRPr lang="it-IT" sz="1200" dirty="0" smtClean="0">
              <a:solidFill>
                <a:srgbClr val="000000"/>
              </a:solidFill>
            </a:endParaRPr>
          </a:p>
          <a:p>
            <a:pPr algn="just">
              <a:lnSpc>
                <a:spcPct val="150000"/>
              </a:lnSpc>
              <a:spcAft>
                <a:spcPts val="600"/>
              </a:spcAft>
            </a:pPr>
            <a:r>
              <a:rPr lang="it-IT" sz="1200" dirty="0" smtClean="0">
                <a:solidFill>
                  <a:srgbClr val="000000"/>
                </a:solidFill>
              </a:rPr>
              <a:t>Più </a:t>
            </a:r>
            <a:r>
              <a:rPr lang="it-IT" sz="1200" dirty="0">
                <a:solidFill>
                  <a:srgbClr val="000000"/>
                </a:solidFill>
              </a:rPr>
              <a:t>recentemente si è deciso di osservare una frequenza bisettimanale nell'organizzazione delle riunioni. ADR farà in modo che la corretta condivisione delle informazioni nel gruppo continui fino alla fine della crisi.</a:t>
            </a:r>
          </a:p>
        </p:txBody>
      </p:sp>
    </p:spTree>
    <p:extLst>
      <p:ext uri="{BB962C8B-B14F-4D97-AF65-F5344CB8AC3E}">
        <p14:creationId xmlns:p14="http://schemas.microsoft.com/office/powerpoint/2010/main" val="84115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2000813202"/>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4037"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t>
            </a:r>
            <a:endParaRPr lang="it-IT" dirty="0"/>
          </a:p>
        </p:txBody>
      </p:sp>
      <p:sp>
        <p:nvSpPr>
          <p:cNvPr id="6" name="Rettangolo 5"/>
          <p:cNvSpPr/>
          <p:nvPr/>
        </p:nvSpPr>
        <p:spPr>
          <a:xfrm>
            <a:off x="323527" y="1242626"/>
            <a:ext cx="8588978" cy="1754326"/>
          </a:xfrm>
          <a:prstGeom prst="rect">
            <a:avLst/>
          </a:prstGeom>
        </p:spPr>
        <p:txBody>
          <a:bodyPr wrap="square">
            <a:spAutoFit/>
          </a:bodyPr>
          <a:lstStyle/>
          <a:p>
            <a:pPr algn="just"/>
            <a:r>
              <a:rPr lang="it-IT" sz="1200" b="1" dirty="0" smtClean="0">
                <a:solidFill>
                  <a:srgbClr val="000000"/>
                </a:solidFill>
              </a:rPr>
              <a:t>D. Si richiede di riportare un dettaglio degli investimenti, in particolare quelli da effettuare nel 2021, quelli successivi al 2021 e gli importi rinviati o cancellati.</a:t>
            </a:r>
            <a:endParaRPr lang="en-US" sz="1200" b="1" dirty="0" smtClean="0">
              <a:solidFill>
                <a:srgbClr val="000000"/>
              </a:solidFill>
            </a:endParaRPr>
          </a:p>
          <a:p>
            <a:pPr algn="just"/>
            <a:endParaRPr lang="it-IT" sz="1200" dirty="0">
              <a:solidFill>
                <a:srgbClr val="000000"/>
              </a:solidFill>
            </a:endParaRPr>
          </a:p>
          <a:p>
            <a:pPr marL="228600" indent="-228600" algn="just">
              <a:lnSpc>
                <a:spcPct val="150000"/>
              </a:lnSpc>
              <a:buFont typeface="+mj-lt"/>
              <a:buAutoNum type="alphaUcPeriod" startAt="18"/>
            </a:pPr>
            <a:r>
              <a:rPr lang="en-US" sz="1200" dirty="0" err="1">
                <a:solidFill>
                  <a:srgbClr val="000000"/>
                </a:solidFill>
              </a:rPr>
              <a:t>L’audizione</a:t>
            </a:r>
            <a:r>
              <a:rPr lang="en-US" sz="1200" dirty="0">
                <a:solidFill>
                  <a:srgbClr val="000000"/>
                </a:solidFill>
              </a:rPr>
              <a:t> </a:t>
            </a:r>
            <a:r>
              <a:rPr lang="en-US" sz="1200" dirty="0" err="1">
                <a:solidFill>
                  <a:srgbClr val="000000"/>
                </a:solidFill>
              </a:rPr>
              <a:t>pubblica</a:t>
            </a:r>
            <a:r>
              <a:rPr lang="en-US" sz="1200" dirty="0">
                <a:solidFill>
                  <a:srgbClr val="000000"/>
                </a:solidFill>
              </a:rPr>
              <a:t> </a:t>
            </a:r>
            <a:r>
              <a:rPr lang="en-US" sz="1200" dirty="0" err="1">
                <a:solidFill>
                  <a:srgbClr val="000000"/>
                </a:solidFill>
              </a:rPr>
              <a:t>tenuta</a:t>
            </a:r>
            <a:r>
              <a:rPr lang="en-US" sz="1200" dirty="0">
                <a:solidFill>
                  <a:srgbClr val="000000"/>
                </a:solidFill>
              </a:rPr>
              <a:t> </a:t>
            </a:r>
            <a:r>
              <a:rPr lang="en-US" sz="1200" dirty="0" err="1">
                <a:solidFill>
                  <a:srgbClr val="000000"/>
                </a:solidFill>
              </a:rPr>
              <a:t>il</a:t>
            </a:r>
            <a:r>
              <a:rPr lang="en-US" sz="1200" dirty="0">
                <a:solidFill>
                  <a:srgbClr val="000000"/>
                </a:solidFill>
              </a:rPr>
              <a:t> 13/10/2020 ha ad </a:t>
            </a:r>
            <a:r>
              <a:rPr lang="en-US" sz="1200" dirty="0" err="1">
                <a:solidFill>
                  <a:srgbClr val="000000"/>
                </a:solidFill>
              </a:rPr>
              <a:t>oggetto</a:t>
            </a:r>
            <a:r>
              <a:rPr lang="en-US" sz="1200" dirty="0">
                <a:solidFill>
                  <a:srgbClr val="000000"/>
                </a:solidFill>
              </a:rPr>
              <a:t> le </a:t>
            </a:r>
            <a:r>
              <a:rPr lang="en-US" sz="1200" dirty="0" err="1">
                <a:solidFill>
                  <a:srgbClr val="000000"/>
                </a:solidFill>
              </a:rPr>
              <a:t>tariffe</a:t>
            </a:r>
            <a:r>
              <a:rPr lang="en-US" sz="1200" dirty="0">
                <a:solidFill>
                  <a:srgbClr val="000000"/>
                </a:solidFill>
              </a:rPr>
              <a:t> e </a:t>
            </a:r>
            <a:r>
              <a:rPr lang="en-US" sz="1200" dirty="0" err="1">
                <a:solidFill>
                  <a:srgbClr val="000000"/>
                </a:solidFill>
              </a:rPr>
              <a:t>i</a:t>
            </a:r>
            <a:r>
              <a:rPr lang="en-US" sz="1200" dirty="0">
                <a:solidFill>
                  <a:srgbClr val="000000"/>
                </a:solidFill>
              </a:rPr>
              <a:t> </a:t>
            </a:r>
            <a:r>
              <a:rPr lang="en-US" sz="1200" dirty="0" err="1">
                <a:solidFill>
                  <a:srgbClr val="000000"/>
                </a:solidFill>
              </a:rPr>
              <a:t>costi</a:t>
            </a:r>
            <a:r>
              <a:rPr lang="en-US" sz="1200" dirty="0">
                <a:solidFill>
                  <a:srgbClr val="000000"/>
                </a:solidFill>
              </a:rPr>
              <a:t> </a:t>
            </a:r>
            <a:r>
              <a:rPr lang="en-US" sz="1200" dirty="0" err="1">
                <a:solidFill>
                  <a:srgbClr val="000000"/>
                </a:solidFill>
              </a:rPr>
              <a:t>ammessi</a:t>
            </a:r>
            <a:r>
              <a:rPr lang="en-US" sz="1200" dirty="0">
                <a:solidFill>
                  <a:srgbClr val="000000"/>
                </a:solidFill>
              </a:rPr>
              <a:t> in </a:t>
            </a:r>
            <a:r>
              <a:rPr lang="en-US" sz="1200" dirty="0" err="1">
                <a:solidFill>
                  <a:srgbClr val="000000"/>
                </a:solidFill>
              </a:rPr>
              <a:t>tariffa</a:t>
            </a:r>
            <a:r>
              <a:rPr lang="en-US" sz="1200" dirty="0">
                <a:solidFill>
                  <a:srgbClr val="000000"/>
                </a:solidFill>
              </a:rPr>
              <a:t> per </a:t>
            </a:r>
            <a:r>
              <a:rPr lang="en-US" sz="1200" dirty="0" err="1">
                <a:solidFill>
                  <a:srgbClr val="000000"/>
                </a:solidFill>
              </a:rPr>
              <a:t>il</a:t>
            </a:r>
            <a:r>
              <a:rPr lang="en-US" sz="1200" dirty="0">
                <a:solidFill>
                  <a:srgbClr val="000000"/>
                </a:solidFill>
              </a:rPr>
              <a:t> 2021. I </a:t>
            </a:r>
            <a:r>
              <a:rPr lang="en-US" sz="1200" dirty="0" err="1">
                <a:solidFill>
                  <a:srgbClr val="000000"/>
                </a:solidFill>
              </a:rPr>
              <a:t>costi</a:t>
            </a:r>
            <a:r>
              <a:rPr lang="en-US" sz="1200" dirty="0">
                <a:solidFill>
                  <a:srgbClr val="000000"/>
                </a:solidFill>
              </a:rPr>
              <a:t> </a:t>
            </a:r>
            <a:r>
              <a:rPr lang="en-US" sz="1200" dirty="0" err="1">
                <a:solidFill>
                  <a:srgbClr val="000000"/>
                </a:solidFill>
              </a:rPr>
              <a:t>ammessi</a:t>
            </a:r>
            <a:r>
              <a:rPr lang="en-US" sz="1200" dirty="0">
                <a:solidFill>
                  <a:srgbClr val="000000"/>
                </a:solidFill>
              </a:rPr>
              <a:t> per </a:t>
            </a:r>
            <a:r>
              <a:rPr lang="en-US" sz="1200" dirty="0" err="1">
                <a:solidFill>
                  <a:srgbClr val="000000"/>
                </a:solidFill>
              </a:rPr>
              <a:t>il</a:t>
            </a:r>
            <a:r>
              <a:rPr lang="en-US" sz="1200" dirty="0">
                <a:solidFill>
                  <a:srgbClr val="000000"/>
                </a:solidFill>
              </a:rPr>
              <a:t> 2021 non </a:t>
            </a:r>
            <a:r>
              <a:rPr lang="en-US" sz="1200" dirty="0" err="1">
                <a:solidFill>
                  <a:srgbClr val="000000"/>
                </a:solidFill>
              </a:rPr>
              <a:t>includono</a:t>
            </a:r>
            <a:r>
              <a:rPr lang="en-US" sz="1200" dirty="0">
                <a:solidFill>
                  <a:srgbClr val="000000"/>
                </a:solidFill>
              </a:rPr>
              <a:t> </a:t>
            </a:r>
            <a:r>
              <a:rPr lang="en-US" sz="1200" dirty="0" err="1">
                <a:solidFill>
                  <a:srgbClr val="000000"/>
                </a:solidFill>
              </a:rPr>
              <a:t>alcuna</a:t>
            </a:r>
            <a:r>
              <a:rPr lang="en-US" sz="1200" dirty="0">
                <a:solidFill>
                  <a:srgbClr val="000000"/>
                </a:solidFill>
              </a:rPr>
              <a:t> </a:t>
            </a:r>
            <a:r>
              <a:rPr lang="en-US" sz="1200" dirty="0" err="1">
                <a:solidFill>
                  <a:srgbClr val="000000"/>
                </a:solidFill>
              </a:rPr>
              <a:t>stima</a:t>
            </a:r>
            <a:r>
              <a:rPr lang="en-US" sz="1200" dirty="0">
                <a:solidFill>
                  <a:srgbClr val="000000"/>
                </a:solidFill>
              </a:rPr>
              <a:t> </a:t>
            </a:r>
            <a:r>
              <a:rPr lang="en-US" sz="1200" dirty="0" err="1">
                <a:solidFill>
                  <a:srgbClr val="000000"/>
                </a:solidFill>
              </a:rPr>
              <a:t>degli</a:t>
            </a:r>
            <a:r>
              <a:rPr lang="en-US" sz="1200" dirty="0">
                <a:solidFill>
                  <a:srgbClr val="000000"/>
                </a:solidFill>
              </a:rPr>
              <a:t> </a:t>
            </a:r>
            <a:r>
              <a:rPr lang="en-US" sz="1200" dirty="0" err="1">
                <a:solidFill>
                  <a:srgbClr val="000000"/>
                </a:solidFill>
              </a:rPr>
              <a:t>investimenti</a:t>
            </a:r>
            <a:r>
              <a:rPr lang="en-US" sz="1200" dirty="0">
                <a:solidFill>
                  <a:srgbClr val="000000"/>
                </a:solidFill>
              </a:rPr>
              <a:t> </a:t>
            </a:r>
            <a:r>
              <a:rPr lang="en-US" sz="1200" dirty="0" err="1" smtClean="0">
                <a:solidFill>
                  <a:srgbClr val="000000"/>
                </a:solidFill>
              </a:rPr>
              <a:t>futuri</a:t>
            </a:r>
            <a:r>
              <a:rPr lang="en-US" sz="1200" dirty="0" smtClean="0">
                <a:solidFill>
                  <a:srgbClr val="000000"/>
                </a:solidFill>
              </a:rPr>
              <a:t>. ADR </a:t>
            </a:r>
            <a:r>
              <a:rPr lang="en-US" sz="1200" dirty="0" err="1" smtClean="0">
                <a:solidFill>
                  <a:srgbClr val="000000"/>
                </a:solidFill>
              </a:rPr>
              <a:t>provevderà</a:t>
            </a:r>
            <a:r>
              <a:rPr lang="en-US" sz="1200" dirty="0" smtClean="0">
                <a:solidFill>
                  <a:srgbClr val="000000"/>
                </a:solidFill>
              </a:rPr>
              <a:t> ad </a:t>
            </a:r>
            <a:r>
              <a:rPr lang="en-US" sz="1200" dirty="0">
                <a:solidFill>
                  <a:srgbClr val="000000"/>
                </a:solidFill>
              </a:rPr>
              <a:t>aggiornamenti </a:t>
            </a:r>
            <a:r>
              <a:rPr lang="en-US" sz="1200" dirty="0" err="1" smtClean="0">
                <a:solidFill>
                  <a:srgbClr val="000000"/>
                </a:solidFill>
              </a:rPr>
              <a:t>su</a:t>
            </a:r>
            <a:r>
              <a:rPr lang="en-US" sz="1200" dirty="0" smtClean="0">
                <a:solidFill>
                  <a:srgbClr val="000000"/>
                </a:solidFill>
              </a:rPr>
              <a:t> 2021 </a:t>
            </a:r>
            <a:r>
              <a:rPr lang="en-US" sz="1200" dirty="0" err="1" smtClean="0">
                <a:solidFill>
                  <a:srgbClr val="000000"/>
                </a:solidFill>
              </a:rPr>
              <a:t>ed</a:t>
            </a:r>
            <a:r>
              <a:rPr lang="en-US" sz="1200" dirty="0" smtClean="0">
                <a:solidFill>
                  <a:srgbClr val="000000"/>
                </a:solidFill>
              </a:rPr>
              <a:t> </a:t>
            </a:r>
            <a:r>
              <a:rPr lang="en-US" sz="1200" dirty="0" err="1" smtClean="0">
                <a:solidFill>
                  <a:srgbClr val="000000"/>
                </a:solidFill>
              </a:rPr>
              <a:t>anni</a:t>
            </a:r>
            <a:r>
              <a:rPr lang="en-US" sz="1200" dirty="0" smtClean="0">
                <a:solidFill>
                  <a:srgbClr val="000000"/>
                </a:solidFill>
              </a:rPr>
              <a:t> </a:t>
            </a:r>
            <a:r>
              <a:rPr lang="en-US" sz="1200" dirty="0" err="1" smtClean="0">
                <a:solidFill>
                  <a:srgbClr val="000000"/>
                </a:solidFill>
              </a:rPr>
              <a:t>successivi</a:t>
            </a:r>
            <a:r>
              <a:rPr lang="en-US" sz="1200" dirty="0" smtClean="0">
                <a:solidFill>
                  <a:srgbClr val="000000"/>
                </a:solidFill>
              </a:rPr>
              <a:t> con </a:t>
            </a:r>
            <a:r>
              <a:rPr lang="en-US" sz="1200" dirty="0" err="1" smtClean="0">
                <a:solidFill>
                  <a:srgbClr val="000000"/>
                </a:solidFill>
              </a:rPr>
              <a:t>informazioni</a:t>
            </a:r>
            <a:r>
              <a:rPr lang="en-US" sz="1200" dirty="0" smtClean="0">
                <a:solidFill>
                  <a:srgbClr val="000000"/>
                </a:solidFill>
              </a:rPr>
              <a:t> </a:t>
            </a:r>
            <a:r>
              <a:rPr lang="en-US" sz="1200" dirty="0" err="1" smtClean="0">
                <a:solidFill>
                  <a:srgbClr val="000000"/>
                </a:solidFill>
              </a:rPr>
              <a:t>dettagliate</a:t>
            </a:r>
            <a:r>
              <a:rPr lang="en-US" sz="1200" dirty="0" smtClean="0">
                <a:solidFill>
                  <a:srgbClr val="000000"/>
                </a:solidFill>
              </a:rPr>
              <a:t> </a:t>
            </a:r>
            <a:r>
              <a:rPr lang="en-US" sz="1200" dirty="0" err="1" smtClean="0">
                <a:solidFill>
                  <a:srgbClr val="000000"/>
                </a:solidFill>
              </a:rPr>
              <a:t>appena</a:t>
            </a:r>
            <a:r>
              <a:rPr lang="en-US" sz="1200" dirty="0" smtClean="0">
                <a:solidFill>
                  <a:srgbClr val="000000"/>
                </a:solidFill>
              </a:rPr>
              <a:t> </a:t>
            </a:r>
            <a:r>
              <a:rPr lang="en-US" sz="1200" dirty="0" err="1" smtClean="0">
                <a:solidFill>
                  <a:srgbClr val="000000"/>
                </a:solidFill>
              </a:rPr>
              <a:t>queste</a:t>
            </a:r>
            <a:r>
              <a:rPr lang="en-US" sz="1200" dirty="0" smtClean="0">
                <a:solidFill>
                  <a:srgbClr val="000000"/>
                </a:solidFill>
              </a:rPr>
              <a:t> </a:t>
            </a:r>
            <a:r>
              <a:rPr lang="en-US" sz="1200" dirty="0" err="1" smtClean="0">
                <a:solidFill>
                  <a:srgbClr val="000000"/>
                </a:solidFill>
              </a:rPr>
              <a:t>sarano</a:t>
            </a:r>
            <a:r>
              <a:rPr lang="en-US" sz="1200" dirty="0" smtClean="0">
                <a:solidFill>
                  <a:srgbClr val="000000"/>
                </a:solidFill>
              </a:rPr>
              <a:t> </a:t>
            </a:r>
            <a:r>
              <a:rPr lang="en-US" sz="1200" dirty="0" err="1" smtClean="0">
                <a:solidFill>
                  <a:srgbClr val="000000"/>
                </a:solidFill>
              </a:rPr>
              <a:t>disponibili</a:t>
            </a:r>
            <a:r>
              <a:rPr lang="en-US" sz="1200" dirty="0" smtClean="0">
                <a:solidFill>
                  <a:srgbClr val="000000"/>
                </a:solidFill>
              </a:rPr>
              <a:t>. </a:t>
            </a:r>
          </a:p>
          <a:p>
            <a:pPr algn="just">
              <a:lnSpc>
                <a:spcPct val="150000"/>
              </a:lnSpc>
            </a:pPr>
            <a:endParaRPr lang="en-US" sz="1200" dirty="0">
              <a:solidFill>
                <a:srgbClr val="000000"/>
              </a:solidFill>
            </a:endParaRPr>
          </a:p>
        </p:txBody>
      </p:sp>
      <p:sp>
        <p:nvSpPr>
          <p:cNvPr id="7" name="Rettangolo 6"/>
          <p:cNvSpPr/>
          <p:nvPr/>
        </p:nvSpPr>
        <p:spPr>
          <a:xfrm>
            <a:off x="334566" y="3933056"/>
            <a:ext cx="8588978" cy="1754326"/>
          </a:xfrm>
          <a:prstGeom prst="rect">
            <a:avLst/>
          </a:prstGeom>
        </p:spPr>
        <p:txBody>
          <a:bodyPr wrap="square">
            <a:spAutoFit/>
          </a:bodyPr>
          <a:lstStyle/>
          <a:p>
            <a:pPr algn="just"/>
            <a:r>
              <a:rPr lang="it-IT" sz="1200" b="1" dirty="0" smtClean="0">
                <a:solidFill>
                  <a:srgbClr val="000000"/>
                </a:solidFill>
              </a:rPr>
              <a:t>D. Si richiede di fornire le previsioni di traffico utilizzate da </a:t>
            </a:r>
            <a:r>
              <a:rPr lang="en-US" sz="1200" b="1" dirty="0" smtClean="0">
                <a:solidFill>
                  <a:srgbClr val="000000"/>
                </a:solidFill>
              </a:rPr>
              <a:t>ADR per </a:t>
            </a:r>
            <a:r>
              <a:rPr lang="en-US" sz="1200" b="1" dirty="0" err="1" smtClean="0">
                <a:solidFill>
                  <a:srgbClr val="000000"/>
                </a:solidFill>
              </a:rPr>
              <a:t>il</a:t>
            </a:r>
            <a:r>
              <a:rPr lang="en-US" sz="1200" b="1" dirty="0" smtClean="0">
                <a:solidFill>
                  <a:srgbClr val="000000"/>
                </a:solidFill>
              </a:rPr>
              <a:t> </a:t>
            </a:r>
            <a:r>
              <a:rPr lang="en-US" sz="1200" b="1" dirty="0">
                <a:solidFill>
                  <a:srgbClr val="000000"/>
                </a:solidFill>
              </a:rPr>
              <a:t>2021 </a:t>
            </a:r>
            <a:r>
              <a:rPr lang="en-US" sz="1200" b="1" dirty="0" smtClean="0">
                <a:solidFill>
                  <a:srgbClr val="000000"/>
                </a:solidFill>
              </a:rPr>
              <a:t>e per </a:t>
            </a:r>
            <a:r>
              <a:rPr lang="en-US" sz="1200" b="1" dirty="0" err="1" smtClean="0">
                <a:solidFill>
                  <a:srgbClr val="000000"/>
                </a:solidFill>
              </a:rPr>
              <a:t>gli</a:t>
            </a:r>
            <a:r>
              <a:rPr lang="en-US" sz="1200" b="1" dirty="0" smtClean="0">
                <a:solidFill>
                  <a:srgbClr val="000000"/>
                </a:solidFill>
              </a:rPr>
              <a:t> </a:t>
            </a:r>
            <a:r>
              <a:rPr lang="en-US" sz="1200" b="1" dirty="0" err="1" smtClean="0">
                <a:solidFill>
                  <a:srgbClr val="000000"/>
                </a:solidFill>
              </a:rPr>
              <a:t>anni</a:t>
            </a:r>
            <a:r>
              <a:rPr lang="en-US" sz="1200" b="1" dirty="0" smtClean="0">
                <a:solidFill>
                  <a:srgbClr val="000000"/>
                </a:solidFill>
              </a:rPr>
              <a:t> </a:t>
            </a:r>
            <a:r>
              <a:rPr lang="en-US" sz="1200" b="1" dirty="0" err="1" smtClean="0">
                <a:solidFill>
                  <a:srgbClr val="000000"/>
                </a:solidFill>
              </a:rPr>
              <a:t>successivi</a:t>
            </a:r>
            <a:r>
              <a:rPr lang="en-US" sz="1200" b="1" dirty="0" smtClean="0">
                <a:solidFill>
                  <a:srgbClr val="000000"/>
                </a:solidFill>
              </a:rPr>
              <a:t> (non le </a:t>
            </a:r>
            <a:r>
              <a:rPr lang="en-US" sz="1200" b="1" dirty="0" err="1" smtClean="0">
                <a:solidFill>
                  <a:srgbClr val="000000"/>
                </a:solidFill>
              </a:rPr>
              <a:t>previsioni</a:t>
            </a:r>
            <a:r>
              <a:rPr lang="en-US" sz="1200" b="1" dirty="0" smtClean="0">
                <a:solidFill>
                  <a:srgbClr val="000000"/>
                </a:solidFill>
              </a:rPr>
              <a:t> del </a:t>
            </a:r>
            <a:r>
              <a:rPr lang="en-US" sz="1200" b="1" dirty="0" err="1" smtClean="0">
                <a:solidFill>
                  <a:srgbClr val="000000"/>
                </a:solidFill>
              </a:rPr>
              <a:t>CdP</a:t>
            </a:r>
            <a:r>
              <a:rPr lang="en-US" sz="1200" b="1" dirty="0" smtClean="0">
                <a:solidFill>
                  <a:srgbClr val="000000"/>
                </a:solidFill>
              </a:rPr>
              <a:t> ma </a:t>
            </a:r>
            <a:r>
              <a:rPr lang="en-US" sz="1200" b="1" dirty="0" err="1" smtClean="0">
                <a:solidFill>
                  <a:srgbClr val="000000"/>
                </a:solidFill>
              </a:rPr>
              <a:t>quelle</a:t>
            </a:r>
            <a:r>
              <a:rPr lang="en-US" sz="1200" b="1" dirty="0" smtClean="0">
                <a:solidFill>
                  <a:srgbClr val="000000"/>
                </a:solidFill>
              </a:rPr>
              <a:t> </a:t>
            </a:r>
            <a:r>
              <a:rPr lang="en-US" sz="1200" b="1" dirty="0" err="1" smtClean="0">
                <a:solidFill>
                  <a:srgbClr val="000000"/>
                </a:solidFill>
              </a:rPr>
              <a:t>attuali</a:t>
            </a:r>
            <a:r>
              <a:rPr lang="en-US" sz="1200" b="1" dirty="0" smtClean="0">
                <a:solidFill>
                  <a:srgbClr val="000000"/>
                </a:solidFill>
              </a:rPr>
              <a:t>)</a:t>
            </a:r>
          </a:p>
          <a:p>
            <a:pPr algn="just"/>
            <a:endParaRPr lang="it-IT" sz="1200" dirty="0">
              <a:solidFill>
                <a:srgbClr val="000000"/>
              </a:solidFill>
            </a:endParaRPr>
          </a:p>
          <a:p>
            <a:pPr marL="228600" indent="-228600" algn="just">
              <a:lnSpc>
                <a:spcPct val="150000"/>
              </a:lnSpc>
              <a:buFont typeface="+mj-lt"/>
              <a:buAutoNum type="alphaUcPeriod" startAt="18"/>
            </a:pPr>
            <a:r>
              <a:rPr lang="it-IT" sz="1200" dirty="0">
                <a:solidFill>
                  <a:srgbClr val="000000"/>
                </a:solidFill>
              </a:rPr>
              <a:t>ADR, come tutti i principali player del settore </a:t>
            </a:r>
            <a:r>
              <a:rPr lang="it-IT" sz="1200" dirty="0" err="1">
                <a:solidFill>
                  <a:srgbClr val="000000"/>
                </a:solidFill>
              </a:rPr>
              <a:t>aviation</a:t>
            </a:r>
            <a:r>
              <a:rPr lang="it-IT" sz="1200" dirty="0">
                <a:solidFill>
                  <a:srgbClr val="000000"/>
                </a:solidFill>
              </a:rPr>
              <a:t>, è continuamente impegnata nell’analisi delle dinamiche del traffico dal 2021 in poi. </a:t>
            </a:r>
            <a:r>
              <a:rPr lang="it-IT" sz="1200" dirty="0" smtClean="0">
                <a:solidFill>
                  <a:srgbClr val="000000"/>
                </a:solidFill>
              </a:rPr>
              <a:t> Le </a:t>
            </a:r>
            <a:r>
              <a:rPr lang="it-IT" sz="1200" dirty="0">
                <a:solidFill>
                  <a:srgbClr val="000000"/>
                </a:solidFill>
              </a:rPr>
              <a:t>attuali proiezioni di ADR si basano sulle fonti più rilevanti del settore (IATA, ACI, </a:t>
            </a:r>
            <a:r>
              <a:rPr lang="it-IT" sz="1200" dirty="0" err="1">
                <a:solidFill>
                  <a:srgbClr val="000000"/>
                </a:solidFill>
              </a:rPr>
              <a:t>Being</a:t>
            </a:r>
            <a:r>
              <a:rPr lang="it-IT" sz="1200" dirty="0">
                <a:solidFill>
                  <a:srgbClr val="000000"/>
                </a:solidFill>
              </a:rPr>
              <a:t>, Airbus, Oxford </a:t>
            </a:r>
            <a:r>
              <a:rPr lang="it-IT" sz="1200" dirty="0" err="1">
                <a:solidFill>
                  <a:srgbClr val="000000"/>
                </a:solidFill>
              </a:rPr>
              <a:t>Economics</a:t>
            </a:r>
            <a:r>
              <a:rPr lang="it-IT" sz="1200" dirty="0">
                <a:solidFill>
                  <a:srgbClr val="000000"/>
                </a:solidFill>
              </a:rPr>
              <a:t>) e società di consulenza globali (</a:t>
            </a:r>
            <a:r>
              <a:rPr lang="it-IT" sz="1200" dirty="0" err="1">
                <a:solidFill>
                  <a:srgbClr val="000000"/>
                </a:solidFill>
              </a:rPr>
              <a:t>McKinsey</a:t>
            </a:r>
            <a:r>
              <a:rPr lang="it-IT" sz="1200" dirty="0">
                <a:solidFill>
                  <a:srgbClr val="000000"/>
                </a:solidFill>
              </a:rPr>
              <a:t>, BCG, PWC). ADR fa parte anche di diversi gruppi di lavoro in Europa (ACI, AT3, Airbus). </a:t>
            </a:r>
            <a:endParaRPr lang="en-US" sz="1200" dirty="0">
              <a:solidFill>
                <a:srgbClr val="000000"/>
              </a:solidFill>
            </a:endParaRPr>
          </a:p>
        </p:txBody>
      </p:sp>
    </p:spTree>
    <p:extLst>
      <p:ext uri="{BB962C8B-B14F-4D97-AF65-F5344CB8AC3E}">
        <p14:creationId xmlns:p14="http://schemas.microsoft.com/office/powerpoint/2010/main" val="268372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2729965110"/>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5059"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t>
            </a:r>
            <a:endParaRPr lang="it-IT" dirty="0"/>
          </a:p>
        </p:txBody>
      </p:sp>
      <p:sp>
        <p:nvSpPr>
          <p:cNvPr id="6" name="Rettangolo 5"/>
          <p:cNvSpPr/>
          <p:nvPr/>
        </p:nvSpPr>
        <p:spPr>
          <a:xfrm>
            <a:off x="323527" y="1319857"/>
            <a:ext cx="8588978" cy="3693319"/>
          </a:xfrm>
          <a:prstGeom prst="rect">
            <a:avLst/>
          </a:prstGeom>
        </p:spPr>
        <p:txBody>
          <a:bodyPr wrap="square">
            <a:spAutoFit/>
          </a:bodyPr>
          <a:lstStyle/>
          <a:p>
            <a:r>
              <a:rPr lang="it-IT" sz="1200" b="1" dirty="0" smtClean="0">
                <a:solidFill>
                  <a:srgbClr val="000000"/>
                </a:solidFill>
                <a:latin typeface="+mj-lt"/>
              </a:rPr>
              <a:t>D. </a:t>
            </a:r>
            <a:r>
              <a:rPr lang="it-IT" sz="1200" b="1" dirty="0" smtClean="0"/>
              <a:t>Fornire </a:t>
            </a:r>
            <a:r>
              <a:rPr lang="it-IT" sz="1200" b="1" dirty="0"/>
              <a:t>una </a:t>
            </a:r>
            <a:r>
              <a:rPr lang="it-IT" sz="1200" b="1" dirty="0" smtClean="0"/>
              <a:t>dettaglio </a:t>
            </a:r>
            <a:r>
              <a:rPr lang="it-IT" sz="1200" b="1" dirty="0"/>
              <a:t>delle misure adottate da ADR per quanto riguarda i risparmi sulle spese operative, comprese le variazioni del personale per il 2020 e il </a:t>
            </a:r>
            <a:r>
              <a:rPr lang="it-IT" sz="1200" b="1" dirty="0" smtClean="0"/>
              <a:t>2021</a:t>
            </a:r>
            <a:endParaRPr lang="it-IT" sz="1200" b="1" dirty="0" smtClean="0">
              <a:solidFill>
                <a:srgbClr val="000000"/>
              </a:solidFill>
              <a:latin typeface="+mj-lt"/>
            </a:endParaRPr>
          </a:p>
          <a:p>
            <a:pPr algn="just"/>
            <a:endParaRPr lang="it-IT" sz="1200" dirty="0">
              <a:solidFill>
                <a:srgbClr val="000000"/>
              </a:solidFill>
              <a:latin typeface="+mj-lt"/>
            </a:endParaRPr>
          </a:p>
          <a:p>
            <a:pPr algn="just">
              <a:lnSpc>
                <a:spcPct val="150000"/>
              </a:lnSpc>
            </a:pPr>
            <a:r>
              <a:rPr lang="en-US" sz="1200" dirty="0" smtClean="0">
                <a:solidFill>
                  <a:srgbClr val="000000"/>
                </a:solidFill>
                <a:latin typeface="+mj-lt"/>
              </a:rPr>
              <a:t>R. </a:t>
            </a:r>
            <a:r>
              <a:rPr lang="it-IT" sz="1200" dirty="0" smtClean="0"/>
              <a:t>ADR </a:t>
            </a:r>
            <a:r>
              <a:rPr lang="it-IT" sz="1200" dirty="0"/>
              <a:t>ha implementato tutte le possibili azioni di mitigazione degli impatti economici derivanti dalla situazione di emergenza sanitaria causata dal Covid-19. Ma la difficoltà nella riduzione dei costi, data la loro natura prevalentemente fissa, è elevata. Attualmente ADR opera per garantire </a:t>
            </a:r>
            <a:r>
              <a:rPr lang="it-IT" sz="1200" dirty="0" smtClean="0"/>
              <a:t>l’operatività aeroportuale quale servizio </a:t>
            </a:r>
            <a:r>
              <a:rPr lang="it-IT" sz="1200" dirty="0"/>
              <a:t>pubblico essenziale, ma ben lontano da ogni logica di sostenibilità economica e di equilibrio finanziario.</a:t>
            </a:r>
          </a:p>
          <a:p>
            <a:pPr>
              <a:lnSpc>
                <a:spcPct val="150000"/>
              </a:lnSpc>
            </a:pPr>
            <a:endParaRPr lang="it-IT" sz="1200" dirty="0" smtClean="0"/>
          </a:p>
          <a:p>
            <a:pPr>
              <a:lnSpc>
                <a:spcPct val="150000"/>
              </a:lnSpc>
            </a:pPr>
            <a:r>
              <a:rPr lang="it-IT" sz="1200" dirty="0" smtClean="0"/>
              <a:t>I sistemi che permettono una mitigazione </a:t>
            </a:r>
            <a:r>
              <a:rPr lang="it-IT" sz="1200" dirty="0"/>
              <a:t>degli impatti finanziari </a:t>
            </a:r>
            <a:r>
              <a:rPr lang="it-IT" sz="1200" dirty="0" smtClean="0"/>
              <a:t>e contemporaneamente il rispetto della sicurezza, salute e altre normative previste dal CDP, sono: </a:t>
            </a:r>
          </a:p>
          <a:p>
            <a:pPr marL="228600" indent="-228600">
              <a:lnSpc>
                <a:spcPct val="150000"/>
              </a:lnSpc>
              <a:buFont typeface="+mj-lt"/>
              <a:buAutoNum type="arabicPeriod"/>
            </a:pPr>
            <a:r>
              <a:rPr lang="it-IT" sz="1200" dirty="0" smtClean="0"/>
              <a:t>la cassa </a:t>
            </a:r>
            <a:r>
              <a:rPr lang="it-IT" sz="1200" dirty="0"/>
              <a:t>Integrazione per i 3.000 dipendenti, attualmente in corso fino all’ 80% delle ore lavorabili sia per il personale operativo, sia per lo </a:t>
            </a:r>
            <a:r>
              <a:rPr lang="it-IT" sz="1200" dirty="0" smtClean="0"/>
              <a:t>staff;</a:t>
            </a:r>
          </a:p>
          <a:p>
            <a:pPr marL="228600" indent="-228600">
              <a:lnSpc>
                <a:spcPct val="150000"/>
              </a:lnSpc>
              <a:buFont typeface="+mj-lt"/>
              <a:buAutoNum type="arabicPeriod"/>
            </a:pPr>
            <a:r>
              <a:rPr lang="it-IT" sz="1200" dirty="0" smtClean="0"/>
              <a:t>sospensione </a:t>
            </a:r>
            <a:r>
              <a:rPr lang="it-IT" sz="1200" dirty="0"/>
              <a:t>dei cantieri in corso: posticipo apertura nuovo avancorpo e nuova area di imbarco e </a:t>
            </a:r>
            <a:r>
              <a:rPr lang="it-IT" sz="1200" dirty="0" err="1"/>
              <a:t>ripianificazione</a:t>
            </a:r>
            <a:r>
              <a:rPr lang="it-IT" sz="1200" dirty="0"/>
              <a:t> degli investimenti futuri</a:t>
            </a:r>
            <a:r>
              <a:rPr lang="it-IT" sz="1200" dirty="0" smtClean="0"/>
              <a:t>.</a:t>
            </a:r>
            <a:endParaRPr lang="it-IT" sz="1200" dirty="0" smtClean="0">
              <a:solidFill>
                <a:srgbClr val="000000"/>
              </a:solidFill>
              <a:latin typeface="+mj-lt"/>
            </a:endParaRPr>
          </a:p>
        </p:txBody>
      </p:sp>
    </p:spTree>
    <p:extLst>
      <p:ext uri="{BB962C8B-B14F-4D97-AF65-F5344CB8AC3E}">
        <p14:creationId xmlns:p14="http://schemas.microsoft.com/office/powerpoint/2010/main" val="71195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1095382210"/>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6082"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t>
            </a:r>
            <a:endParaRPr lang="it-IT" dirty="0"/>
          </a:p>
        </p:txBody>
      </p:sp>
      <p:sp>
        <p:nvSpPr>
          <p:cNvPr id="6" name="Rettangolo 5"/>
          <p:cNvSpPr/>
          <p:nvPr/>
        </p:nvSpPr>
        <p:spPr>
          <a:xfrm>
            <a:off x="323527" y="1057960"/>
            <a:ext cx="8588978" cy="4218591"/>
          </a:xfrm>
          <a:prstGeom prst="rect">
            <a:avLst/>
          </a:prstGeom>
        </p:spPr>
        <p:txBody>
          <a:bodyPr wrap="square">
            <a:spAutoFit/>
          </a:bodyPr>
          <a:lstStyle/>
          <a:p>
            <a:pPr algn="just">
              <a:lnSpc>
                <a:spcPct val="115000"/>
              </a:lnSpc>
              <a:spcAft>
                <a:spcPts val="1000"/>
              </a:spcAft>
            </a:pPr>
            <a:r>
              <a:rPr lang="it-IT" sz="1200" b="1" dirty="0">
                <a:solidFill>
                  <a:srgbClr val="000000"/>
                </a:solidFill>
                <a:latin typeface="+mj-lt"/>
              </a:rPr>
              <a:t>D</a:t>
            </a:r>
            <a:r>
              <a:rPr lang="it-IT" sz="1200" b="1" dirty="0" smtClean="0">
                <a:solidFill>
                  <a:srgbClr val="000000"/>
                </a:solidFill>
                <a:latin typeface="+mj-lt"/>
              </a:rPr>
              <a:t>. Che impatto ha avuto la decisione della Corte Costituzionale sul contributo al fondo </a:t>
            </a:r>
            <a:r>
              <a:rPr lang="it-IT" sz="1200" b="1" dirty="0" err="1" smtClean="0">
                <a:solidFill>
                  <a:srgbClr val="000000"/>
                </a:solidFill>
                <a:latin typeface="+mj-lt"/>
              </a:rPr>
              <a:t>anticendio</a:t>
            </a:r>
            <a:r>
              <a:rPr lang="it-IT" sz="1200" b="1" dirty="0" smtClean="0">
                <a:effectLst/>
                <a:latin typeface="+mj-lt"/>
                <a:ea typeface="Calibri"/>
                <a:cs typeface="Times New Roman"/>
              </a:rPr>
              <a:t>?</a:t>
            </a:r>
            <a:endParaRPr lang="it-IT" sz="1200" dirty="0" smtClean="0">
              <a:effectLst/>
              <a:latin typeface="+mj-lt"/>
              <a:ea typeface="Calibri"/>
              <a:cs typeface="Times New Roman"/>
            </a:endParaRPr>
          </a:p>
          <a:p>
            <a:pPr algn="just"/>
            <a:endParaRPr lang="it-IT" sz="1200" dirty="0">
              <a:solidFill>
                <a:srgbClr val="000000"/>
              </a:solidFill>
              <a:latin typeface="+mj-lt"/>
            </a:endParaRPr>
          </a:p>
          <a:p>
            <a:pPr algn="just">
              <a:lnSpc>
                <a:spcPct val="150000"/>
              </a:lnSpc>
            </a:pPr>
            <a:r>
              <a:rPr lang="en-US" sz="1200" dirty="0">
                <a:solidFill>
                  <a:srgbClr val="000000"/>
                </a:solidFill>
                <a:latin typeface="+mj-lt"/>
              </a:rPr>
              <a:t>R</a:t>
            </a:r>
            <a:r>
              <a:rPr lang="en-US" sz="1200" dirty="0" smtClean="0">
                <a:solidFill>
                  <a:srgbClr val="000000"/>
                </a:solidFill>
                <a:latin typeface="+mj-lt"/>
              </a:rPr>
              <a:t>. </a:t>
            </a:r>
            <a:r>
              <a:rPr lang="it-IT" sz="1200" dirty="0"/>
              <a:t>Con sentenza n. 167/2018, la Corte Costituzionale non si è pronunciata sull’obbligo alla contribuzione da parte dei gestori aeroportuali al Fondo antincendio, ma esclusivamente sulla questione di legittimità costituzionale dell'articolo 39-bis, comma 1, del D.L. 1 ottobre 2007, n. 159 (convertito, con modificazioni, dalla L. 29 novembre 2007, n. 222) il quale aveva previsto che le disposizioni da esso prese in considerazione (tra cui corrispettivi a carico delle società di gestione aeroportuale relativamente ai servizi antincendi negli aeroporti, di cui all'articolo 1, comma 1328, della L. 27 dicembre 2006, n. 296) "si interpretano nel senso che dalle stesse non sorgono obbligazioni di natura </a:t>
            </a:r>
            <a:r>
              <a:rPr lang="it-IT" sz="1200" dirty="0" smtClean="0"/>
              <a:t>tributaria"</a:t>
            </a:r>
            <a:endParaRPr lang="it-IT" sz="1200" dirty="0" smtClean="0"/>
          </a:p>
          <a:p>
            <a:pPr algn="just">
              <a:lnSpc>
                <a:spcPct val="150000"/>
              </a:lnSpc>
            </a:pPr>
            <a:r>
              <a:rPr lang="it-IT" sz="1200" dirty="0" smtClean="0"/>
              <a:t> </a:t>
            </a:r>
            <a:endParaRPr lang="it-IT" sz="1200" dirty="0"/>
          </a:p>
          <a:p>
            <a:pPr algn="just">
              <a:lnSpc>
                <a:spcPct val="150000"/>
              </a:lnSpc>
            </a:pPr>
            <a:r>
              <a:rPr lang="it-IT" sz="1200" dirty="0"/>
              <a:t>Con la citata sentenza, la Corte Costituzionale ha ribadito che “Il contributo al fondo antincendi presenta tutte le caratteristiche del tributo</a:t>
            </a:r>
            <a:r>
              <a:rPr lang="it-IT" sz="1200" dirty="0" smtClean="0"/>
              <a:t>”</a:t>
            </a:r>
            <a:endParaRPr lang="it-IT" sz="1200" dirty="0"/>
          </a:p>
          <a:p>
            <a:pPr algn="just">
              <a:lnSpc>
                <a:spcPct val="150000"/>
              </a:lnSpc>
            </a:pPr>
            <a:endParaRPr lang="it-IT" sz="1200" dirty="0" smtClean="0"/>
          </a:p>
          <a:p>
            <a:pPr algn="just">
              <a:lnSpc>
                <a:spcPct val="150000"/>
              </a:lnSpc>
            </a:pPr>
            <a:r>
              <a:rPr lang="it-IT" sz="1200" dirty="0" smtClean="0"/>
              <a:t>ADR </a:t>
            </a:r>
            <a:r>
              <a:rPr lang="it-IT" sz="1200" dirty="0"/>
              <a:t>ed ENAC hanno normato nel CDP il trattamento del contributo all’art. 37.3 </a:t>
            </a:r>
            <a:r>
              <a:rPr lang="it-IT" sz="1200" dirty="0" smtClean="0"/>
              <a:t>(“</a:t>
            </a:r>
            <a:r>
              <a:rPr lang="it-IT" sz="1200" dirty="0"/>
              <a:t>Soggiacciono alle previsioni di cui al comma 1 del presente articolo gli oneri sostenuti dalla Concessionaria per la contribuzione al fondo istituito dall’art. 1, comma 1328 della legge n. 296/2006 per il finanziamento del servizio antincendio negli aeroporti”).</a:t>
            </a:r>
            <a:endParaRPr lang="it-IT" sz="1200" dirty="0">
              <a:solidFill>
                <a:srgbClr val="000000"/>
              </a:solidFill>
              <a:latin typeface="+mj-lt"/>
            </a:endParaRPr>
          </a:p>
        </p:txBody>
      </p:sp>
    </p:spTree>
    <p:extLst>
      <p:ext uri="{BB962C8B-B14F-4D97-AF65-F5344CB8AC3E}">
        <p14:creationId xmlns:p14="http://schemas.microsoft.com/office/powerpoint/2010/main" val="148127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47299252"/>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20178"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latin typeface="Arial"/>
              <a:ea typeface="+mj-ea"/>
              <a:cs typeface="+mj-cs"/>
              <a:sym typeface="Arial"/>
            </a:endParaRPr>
          </a:p>
        </p:txBody>
      </p:sp>
      <p:sp>
        <p:nvSpPr>
          <p:cNvPr id="103" name="Pentagono 102"/>
          <p:cNvSpPr/>
          <p:nvPr/>
        </p:nvSpPr>
        <p:spPr>
          <a:xfrm>
            <a:off x="1043608" y="4010520"/>
            <a:ext cx="1287306" cy="1290688"/>
          </a:xfrm>
          <a:prstGeom prst="homePlat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36000" rtlCol="0" anchor="ctr" anchorCtr="0"/>
          <a:lstStyle/>
          <a:p>
            <a:pPr defTabSz="769492"/>
            <a:r>
              <a:rPr lang="it-IT" sz="900" b="1" dirty="0" smtClean="0">
                <a:solidFill>
                  <a:srgbClr val="000000"/>
                </a:solidFill>
                <a:cs typeface="Arial" pitchFamily="34" charset="0"/>
              </a:rPr>
              <a:t>Piano investimenti di ADR a ENAC</a:t>
            </a:r>
            <a:endParaRPr lang="it-IT" sz="900" b="1" dirty="0">
              <a:solidFill>
                <a:srgbClr val="000000"/>
              </a:solidFill>
              <a:cs typeface="Arial" pitchFamily="34" charset="0"/>
            </a:endParaRPr>
          </a:p>
        </p:txBody>
      </p:sp>
      <p:sp>
        <p:nvSpPr>
          <p:cNvPr id="112" name="Freccia a destra rientrata 111"/>
          <p:cNvSpPr/>
          <p:nvPr/>
        </p:nvSpPr>
        <p:spPr>
          <a:xfrm>
            <a:off x="1780527" y="4010520"/>
            <a:ext cx="2215451"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30668" bIns="30668" rtlCol="0" anchor="ctr" anchorCtr="0"/>
          <a:lstStyle/>
          <a:p>
            <a:pPr defTabSz="769492"/>
            <a:r>
              <a:rPr lang="it-IT" sz="900" b="1" dirty="0" smtClean="0">
                <a:solidFill>
                  <a:srgbClr val="000000"/>
                </a:solidFill>
                <a:cs typeface="Arial" pitchFamily="34" charset="0"/>
              </a:rPr>
              <a:t>Allegato al </a:t>
            </a:r>
            <a:r>
              <a:rPr lang="it-IT" sz="900" b="1" dirty="0" err="1" smtClean="0">
                <a:solidFill>
                  <a:srgbClr val="000000"/>
                </a:solidFill>
                <a:cs typeface="Arial" pitchFamily="34" charset="0"/>
              </a:rPr>
              <a:t>CdP</a:t>
            </a:r>
            <a:r>
              <a:rPr lang="it-IT" sz="900" b="1" dirty="0" smtClean="0">
                <a:solidFill>
                  <a:srgbClr val="000000"/>
                </a:solidFill>
                <a:cs typeface="Arial" pitchFamily="34" charset="0"/>
              </a:rPr>
              <a:t> per approvazione ENAC e avvio consultazione utenti</a:t>
            </a:r>
            <a:endParaRPr lang="it-IT" sz="900" b="1" dirty="0">
              <a:solidFill>
                <a:srgbClr val="000000"/>
              </a:solidFill>
              <a:cs typeface="Arial" pitchFamily="34" charset="0"/>
            </a:endParaRPr>
          </a:p>
        </p:txBody>
      </p:sp>
      <p:sp>
        <p:nvSpPr>
          <p:cNvPr id="114" name="Freccia a destra rientrata 113"/>
          <p:cNvSpPr/>
          <p:nvPr/>
        </p:nvSpPr>
        <p:spPr>
          <a:xfrm>
            <a:off x="3411034" y="4010520"/>
            <a:ext cx="2160109"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769492"/>
            <a:r>
              <a:rPr lang="it-IT" sz="900" b="1" dirty="0" smtClean="0">
                <a:solidFill>
                  <a:srgbClr val="000000"/>
                </a:solidFill>
                <a:cs typeface="Arial" pitchFamily="34" charset="0"/>
              </a:rPr>
              <a:t>Consultazione utenti sul piano investimenti e proposta tariffaria </a:t>
            </a:r>
            <a:endParaRPr lang="it-IT" sz="900" b="1" dirty="0">
              <a:solidFill>
                <a:srgbClr val="000000"/>
              </a:solidFill>
              <a:cs typeface="Arial" pitchFamily="34" charset="0"/>
            </a:endParaRPr>
          </a:p>
        </p:txBody>
      </p:sp>
      <p:sp>
        <p:nvSpPr>
          <p:cNvPr id="124" name="Rettangolo 123"/>
          <p:cNvSpPr/>
          <p:nvPr/>
        </p:nvSpPr>
        <p:spPr>
          <a:xfrm>
            <a:off x="1043610" y="3377317"/>
            <a:ext cx="681631" cy="431267"/>
          </a:xfrm>
          <a:prstGeom prst="rect">
            <a:avLst/>
          </a:prstGeom>
        </p:spPr>
        <p:txBody>
          <a:bodyPr wrap="square" lIns="30668" tIns="30668" rIns="30668" bIns="30668">
            <a:spAutoFit/>
          </a:bodyPr>
          <a:lstStyle/>
          <a:p>
            <a:pPr algn="ctr" defTabSz="769492"/>
            <a:r>
              <a:rPr lang="it-IT" sz="1200" b="1" i="1" dirty="0" smtClean="0">
                <a:solidFill>
                  <a:srgbClr val="000000"/>
                </a:solidFill>
              </a:rPr>
              <a:t>Fine 2020</a:t>
            </a:r>
            <a:endParaRPr lang="it-IT" sz="1200" b="1" i="1" dirty="0">
              <a:solidFill>
                <a:srgbClr val="000000"/>
              </a:solidFill>
            </a:endParaRPr>
          </a:p>
        </p:txBody>
      </p:sp>
      <p:sp>
        <p:nvSpPr>
          <p:cNvPr id="129" name="Rettangolo 128"/>
          <p:cNvSpPr/>
          <p:nvPr/>
        </p:nvSpPr>
        <p:spPr>
          <a:xfrm>
            <a:off x="5364088" y="3377317"/>
            <a:ext cx="858327" cy="431267"/>
          </a:xfrm>
          <a:prstGeom prst="rect">
            <a:avLst/>
          </a:prstGeom>
        </p:spPr>
        <p:txBody>
          <a:bodyPr wrap="square" lIns="30668" tIns="30668" rIns="30668" bIns="30668">
            <a:spAutoFit/>
          </a:bodyPr>
          <a:lstStyle/>
          <a:p>
            <a:pPr algn="ctr" defTabSz="769492"/>
            <a:r>
              <a:rPr lang="it-IT" sz="1200" b="1" i="1" dirty="0" smtClean="0">
                <a:solidFill>
                  <a:srgbClr val="000000"/>
                </a:solidFill>
              </a:rPr>
              <a:t>Novembre 2021</a:t>
            </a:r>
            <a:endParaRPr lang="it-IT" sz="1200" b="1" i="1" dirty="0">
              <a:solidFill>
                <a:srgbClr val="000000"/>
              </a:solidFil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a:t>
            </a:r>
            <a:r>
              <a:rPr lang="it-IT" dirty="0"/>
              <a:t>FCO</a:t>
            </a:r>
          </a:p>
        </p:txBody>
      </p:sp>
      <p:sp>
        <p:nvSpPr>
          <p:cNvPr id="26" name="Freccia a destra rientrata 116">
            <a:extLst>
              <a:ext uri="{FF2B5EF4-FFF2-40B4-BE49-F238E27FC236}">
                <a16:creationId xmlns:a16="http://schemas.microsoft.com/office/drawing/2014/main" xmlns="" id="{1B24D167-CF42-47D5-9C32-5A5EF9F64675}"/>
              </a:ext>
            </a:extLst>
          </p:cNvPr>
          <p:cNvSpPr/>
          <p:nvPr/>
        </p:nvSpPr>
        <p:spPr>
          <a:xfrm>
            <a:off x="5004050" y="4010520"/>
            <a:ext cx="2008415"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30668" bIns="30668" rtlCol="0" anchor="ctr" anchorCtr="0"/>
          <a:lstStyle/>
          <a:p>
            <a:pPr algn="ctr" defTabSz="769492"/>
            <a:r>
              <a:rPr lang="it-IT" sz="900" b="1" dirty="0" smtClean="0">
                <a:solidFill>
                  <a:srgbClr val="000000"/>
                </a:solidFill>
                <a:cs typeface="Arial" pitchFamily="34" charset="0"/>
              </a:rPr>
              <a:t>Definizione dell’Allegato al </a:t>
            </a:r>
            <a:r>
              <a:rPr lang="it-IT" sz="900" b="1" dirty="0" err="1" smtClean="0">
                <a:solidFill>
                  <a:srgbClr val="000000"/>
                </a:solidFill>
                <a:cs typeface="Arial" pitchFamily="34" charset="0"/>
              </a:rPr>
              <a:t>CdP</a:t>
            </a:r>
            <a:r>
              <a:rPr lang="it-IT" sz="900" b="1" dirty="0" smtClean="0">
                <a:solidFill>
                  <a:srgbClr val="000000"/>
                </a:solidFill>
                <a:cs typeface="Arial" pitchFamily="34" charset="0"/>
              </a:rPr>
              <a:t> ENAC-ADR per il periodo 2022-2031</a:t>
            </a:r>
            <a:endParaRPr lang="it-IT" sz="900" b="1" dirty="0">
              <a:solidFill>
                <a:srgbClr val="000000"/>
              </a:solidFill>
              <a:cs typeface="Arial" pitchFamily="34" charset="0"/>
            </a:endParaRPr>
          </a:p>
        </p:txBody>
      </p:sp>
      <p:sp>
        <p:nvSpPr>
          <p:cNvPr id="28" name="Freccia a destra rientrata 115">
            <a:extLst>
              <a:ext uri="{FF2B5EF4-FFF2-40B4-BE49-F238E27FC236}">
                <a16:creationId xmlns:a16="http://schemas.microsoft.com/office/drawing/2014/main" xmlns="" id="{3C9F5862-5C8C-416B-9835-630AB284D584}"/>
              </a:ext>
            </a:extLst>
          </p:cNvPr>
          <p:cNvSpPr/>
          <p:nvPr/>
        </p:nvSpPr>
        <p:spPr>
          <a:xfrm>
            <a:off x="6452019" y="4010520"/>
            <a:ext cx="2080421"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30668" bIns="30668" rtlCol="0" anchor="ctr" anchorCtr="0"/>
          <a:lstStyle/>
          <a:p>
            <a:pPr algn="ctr" defTabSz="769492"/>
            <a:r>
              <a:rPr lang="it-IT" sz="900" b="1" dirty="0" smtClean="0">
                <a:solidFill>
                  <a:srgbClr val="000000"/>
                </a:solidFill>
                <a:cs typeface="Arial" pitchFamily="34" charset="0"/>
              </a:rPr>
              <a:t>Approvazione da parte del MIT/MEF dell’Allegato al </a:t>
            </a:r>
            <a:r>
              <a:rPr lang="it-IT" sz="900" b="1" dirty="0" err="1" smtClean="0">
                <a:solidFill>
                  <a:srgbClr val="000000"/>
                </a:solidFill>
                <a:cs typeface="Arial" pitchFamily="34" charset="0"/>
              </a:rPr>
              <a:t>CdP</a:t>
            </a:r>
            <a:r>
              <a:rPr lang="it-IT" sz="900" b="1" dirty="0" smtClean="0">
                <a:solidFill>
                  <a:srgbClr val="000000"/>
                </a:solidFill>
                <a:cs typeface="Arial" pitchFamily="34" charset="0"/>
              </a:rPr>
              <a:t> </a:t>
            </a:r>
            <a:r>
              <a:rPr lang="it-IT" sz="900" b="1" dirty="0" smtClean="0">
                <a:solidFill>
                  <a:srgbClr val="000000"/>
                </a:solidFill>
                <a:cs typeface="Arial" pitchFamily="34" charset="0"/>
              </a:rPr>
              <a:t>ENAC-ADR</a:t>
            </a:r>
            <a:r>
              <a:rPr lang="it-IT" sz="900" b="1" baseline="30000" dirty="0" smtClean="0">
                <a:solidFill>
                  <a:srgbClr val="000000"/>
                </a:solidFill>
                <a:cs typeface="Arial" pitchFamily="34" charset="0"/>
              </a:rPr>
              <a:t>(*)</a:t>
            </a:r>
            <a:endParaRPr lang="it-IT" sz="900" b="1" baseline="30000" dirty="0">
              <a:solidFill>
                <a:srgbClr val="000000"/>
              </a:solidFill>
              <a:cs typeface="Arial" pitchFamily="34" charset="0"/>
            </a:endParaRPr>
          </a:p>
        </p:txBody>
      </p:sp>
      <p:sp>
        <p:nvSpPr>
          <p:cNvPr id="6" name="Rettangolo 5"/>
          <p:cNvSpPr/>
          <p:nvPr/>
        </p:nvSpPr>
        <p:spPr>
          <a:xfrm>
            <a:off x="323527" y="1052736"/>
            <a:ext cx="8588978" cy="2031325"/>
          </a:xfrm>
          <a:prstGeom prst="rect">
            <a:avLst/>
          </a:prstGeom>
        </p:spPr>
        <p:txBody>
          <a:bodyPr wrap="square">
            <a:spAutoFit/>
          </a:bodyPr>
          <a:lstStyle/>
          <a:p>
            <a:pPr algn="just"/>
            <a:r>
              <a:rPr lang="it-IT" sz="1200" b="1" dirty="0" smtClean="0"/>
              <a:t>D. Quali sono le intenzioni di ADR in relazione al prossimo periodo tariffario 2022-2026 e la pianificazione delle consultazioni con gli utenti?</a:t>
            </a:r>
          </a:p>
          <a:p>
            <a:pPr algn="just"/>
            <a:endParaRPr lang="it-IT" sz="1200" dirty="0"/>
          </a:p>
          <a:p>
            <a:pPr marL="228600" indent="-228600" algn="just">
              <a:lnSpc>
                <a:spcPct val="150000"/>
              </a:lnSpc>
              <a:buFont typeface="+mj-lt"/>
              <a:buAutoNum type="alphaUcPeriod" startAt="18"/>
            </a:pPr>
            <a:r>
              <a:rPr lang="it-IT" sz="1200" dirty="0" smtClean="0"/>
              <a:t>L’obiettivo di ADR è di iniziare appena </a:t>
            </a:r>
            <a:r>
              <a:rPr lang="it-IT" sz="1200" dirty="0" smtClean="0"/>
              <a:t>possibile </a:t>
            </a:r>
            <a:r>
              <a:rPr lang="it-IT" sz="1200" dirty="0" smtClean="0"/>
              <a:t>con le istituzioni </a:t>
            </a:r>
            <a:r>
              <a:rPr lang="it-IT" sz="1200" dirty="0" smtClean="0"/>
              <a:t>competenti </a:t>
            </a:r>
            <a:r>
              <a:rPr lang="it-IT" sz="1200" dirty="0" smtClean="0"/>
              <a:t>l’analisi dei costi ammissibili </a:t>
            </a:r>
            <a:r>
              <a:rPr lang="it-IT" sz="1200" dirty="0" smtClean="0"/>
              <a:t>ad evoluzione tariffaria per </a:t>
            </a:r>
            <a:r>
              <a:rPr lang="it-IT" sz="1200" dirty="0" smtClean="0"/>
              <a:t>il prossimo periodo </a:t>
            </a:r>
            <a:r>
              <a:rPr lang="it-IT" sz="1200" dirty="0" err="1" smtClean="0"/>
              <a:t>regolatorio</a:t>
            </a:r>
            <a:r>
              <a:rPr lang="it-IT" sz="1200" dirty="0" smtClean="0"/>
              <a:t> </a:t>
            </a:r>
            <a:r>
              <a:rPr lang="it-IT" sz="1200" dirty="0" smtClean="0"/>
              <a:t>2022-2026.</a:t>
            </a:r>
            <a:r>
              <a:rPr lang="it-IT" sz="1200" dirty="0"/>
              <a:t> </a:t>
            </a:r>
            <a:r>
              <a:rPr lang="it-IT" sz="1200" dirty="0" smtClean="0"/>
              <a:t>Con questo obiettivo, ADR ha già informato l’ENAC in relazione ai principali aspetti del piano investimenti </a:t>
            </a:r>
            <a:r>
              <a:rPr lang="it-IT" sz="1200" dirty="0" smtClean="0"/>
              <a:t>per il decennio</a:t>
            </a:r>
            <a:r>
              <a:rPr lang="it-IT" sz="1200" dirty="0" smtClean="0"/>
              <a:t> </a:t>
            </a:r>
            <a:r>
              <a:rPr lang="it-IT" sz="1200" dirty="0" smtClean="0"/>
              <a:t>2022-2031. ADR è intenzionata a iniziare </a:t>
            </a:r>
            <a:r>
              <a:rPr lang="it-IT" sz="1200" dirty="0" smtClean="0"/>
              <a:t>al più presto il confronto con </a:t>
            </a:r>
            <a:r>
              <a:rPr lang="it-IT" sz="1200" dirty="0" smtClean="0"/>
              <a:t>le istituzioni competenti e </a:t>
            </a:r>
            <a:r>
              <a:rPr lang="it-IT" sz="1200" dirty="0" smtClean="0"/>
              <a:t>gli </a:t>
            </a:r>
            <a:r>
              <a:rPr lang="it-IT" sz="1200" dirty="0" smtClean="0"/>
              <a:t>utenti in relazione al piano degli investimenti </a:t>
            </a:r>
            <a:r>
              <a:rPr lang="it-IT" sz="1200" dirty="0" smtClean="0"/>
              <a:t>e una correlata evoluzione tariffaria avente caratteristiche di </a:t>
            </a:r>
            <a:r>
              <a:rPr lang="it-IT" sz="1200" dirty="0" smtClean="0"/>
              <a:t>gradualità </a:t>
            </a:r>
            <a:r>
              <a:rPr lang="it-IT" sz="1200" dirty="0" smtClean="0"/>
              <a:t>al </a:t>
            </a:r>
            <a:r>
              <a:rPr lang="it-IT" sz="1200" dirty="0" smtClean="0"/>
              <a:t>fine di </a:t>
            </a:r>
            <a:r>
              <a:rPr lang="it-IT" sz="1200" dirty="0" smtClean="0"/>
              <a:t>mantenerne </a:t>
            </a:r>
            <a:r>
              <a:rPr lang="it-IT" sz="1200" dirty="0" smtClean="0"/>
              <a:t>competitivo </a:t>
            </a:r>
            <a:r>
              <a:rPr lang="it-IT" sz="1200" dirty="0" smtClean="0"/>
              <a:t>il livello nel </a:t>
            </a:r>
            <a:r>
              <a:rPr lang="it-IT" sz="1200" dirty="0" smtClean="0"/>
              <a:t>periodo </a:t>
            </a:r>
            <a:r>
              <a:rPr lang="it-IT" sz="1200" dirty="0" smtClean="0"/>
              <a:t>2022-2026</a:t>
            </a:r>
            <a:endParaRPr lang="it-IT" sz="1200" dirty="0" smtClean="0"/>
          </a:p>
        </p:txBody>
      </p:sp>
      <p:sp>
        <p:nvSpPr>
          <p:cNvPr id="23" name="Rettangolo 22"/>
          <p:cNvSpPr/>
          <p:nvPr/>
        </p:nvSpPr>
        <p:spPr>
          <a:xfrm>
            <a:off x="2450209" y="3377317"/>
            <a:ext cx="681631" cy="431267"/>
          </a:xfrm>
          <a:prstGeom prst="rect">
            <a:avLst/>
          </a:prstGeom>
        </p:spPr>
        <p:txBody>
          <a:bodyPr wrap="square" lIns="30668" tIns="30668" rIns="30668" bIns="30668">
            <a:spAutoFit/>
          </a:bodyPr>
          <a:lstStyle/>
          <a:p>
            <a:pPr algn="ctr" defTabSz="769492"/>
            <a:r>
              <a:rPr lang="it-IT" sz="1200" b="1" i="1" dirty="0" smtClean="0">
                <a:solidFill>
                  <a:srgbClr val="000000"/>
                </a:solidFill>
              </a:rPr>
              <a:t>Giugno 2021</a:t>
            </a:r>
            <a:endParaRPr lang="it-IT" sz="1200" b="1" i="1" dirty="0">
              <a:solidFill>
                <a:srgbClr val="000000"/>
              </a:solidFill>
            </a:endParaRPr>
          </a:p>
        </p:txBody>
      </p:sp>
      <p:sp>
        <p:nvSpPr>
          <p:cNvPr id="27" name="Rettangolo 26"/>
          <p:cNvSpPr/>
          <p:nvPr/>
        </p:nvSpPr>
        <p:spPr>
          <a:xfrm>
            <a:off x="3987100" y="3284984"/>
            <a:ext cx="825647" cy="615933"/>
          </a:xfrm>
          <a:prstGeom prst="rect">
            <a:avLst/>
          </a:prstGeom>
        </p:spPr>
        <p:txBody>
          <a:bodyPr wrap="square" lIns="30668" tIns="30668" rIns="30668" bIns="30668">
            <a:spAutoFit/>
          </a:bodyPr>
          <a:lstStyle/>
          <a:p>
            <a:pPr algn="ctr" defTabSz="769492"/>
            <a:r>
              <a:rPr lang="it-IT" sz="1200" b="1" i="1" dirty="0" smtClean="0">
                <a:solidFill>
                  <a:srgbClr val="000000"/>
                </a:solidFill>
              </a:rPr>
              <a:t>Luglio-Novembre</a:t>
            </a:r>
          </a:p>
          <a:p>
            <a:pPr algn="ctr" defTabSz="769492"/>
            <a:r>
              <a:rPr lang="it-IT" sz="1200" b="1" i="1" dirty="0" smtClean="0">
                <a:solidFill>
                  <a:srgbClr val="000000"/>
                </a:solidFill>
              </a:rPr>
              <a:t>2021</a:t>
            </a:r>
            <a:endParaRPr lang="it-IT" sz="1200" b="1" i="1" dirty="0">
              <a:solidFill>
                <a:srgbClr val="000000"/>
              </a:solidFill>
            </a:endParaRPr>
          </a:p>
        </p:txBody>
      </p:sp>
      <p:sp>
        <p:nvSpPr>
          <p:cNvPr id="30" name="Rettangolo 29"/>
          <p:cNvSpPr/>
          <p:nvPr/>
        </p:nvSpPr>
        <p:spPr>
          <a:xfrm>
            <a:off x="6804248" y="3377317"/>
            <a:ext cx="846535" cy="431267"/>
          </a:xfrm>
          <a:prstGeom prst="rect">
            <a:avLst/>
          </a:prstGeom>
        </p:spPr>
        <p:txBody>
          <a:bodyPr wrap="square" lIns="30668" tIns="30668" rIns="30668" bIns="30668">
            <a:spAutoFit/>
          </a:bodyPr>
          <a:lstStyle/>
          <a:p>
            <a:pPr algn="ctr" defTabSz="769492"/>
            <a:r>
              <a:rPr lang="it-IT" sz="1200" b="1" i="1" dirty="0" smtClean="0">
                <a:solidFill>
                  <a:srgbClr val="000000"/>
                </a:solidFill>
              </a:rPr>
              <a:t>Dicembre 2021</a:t>
            </a:r>
            <a:endParaRPr lang="it-IT" sz="1200" b="1" i="1" dirty="0">
              <a:solidFill>
                <a:srgbClr val="000000"/>
              </a:solidFill>
            </a:endParaRPr>
          </a:p>
        </p:txBody>
      </p:sp>
      <p:sp>
        <p:nvSpPr>
          <p:cNvPr id="17" name="Rettangolo 16"/>
          <p:cNvSpPr/>
          <p:nvPr/>
        </p:nvSpPr>
        <p:spPr>
          <a:xfrm>
            <a:off x="200597" y="6309320"/>
            <a:ext cx="8834838" cy="369332"/>
          </a:xfrm>
          <a:prstGeom prst="rect">
            <a:avLst/>
          </a:prstGeom>
        </p:spPr>
        <p:txBody>
          <a:bodyPr wrap="square">
            <a:spAutoFit/>
          </a:bodyPr>
          <a:lstStyle/>
          <a:p>
            <a:pPr algn="just" defTabSz="914296"/>
            <a:r>
              <a:rPr lang="it-IT" sz="900" baseline="30000" dirty="0" smtClean="0">
                <a:solidFill>
                  <a:srgbClr val="000000"/>
                </a:solidFill>
              </a:rPr>
              <a:t>(*)</a:t>
            </a:r>
            <a:r>
              <a:rPr lang="it-IT" sz="900" dirty="0" smtClean="0">
                <a:solidFill>
                  <a:srgbClr val="000000"/>
                </a:solidFill>
              </a:rPr>
              <a:t> </a:t>
            </a:r>
            <a:r>
              <a:rPr lang="en-US" sz="900" dirty="0" err="1" smtClean="0">
                <a:solidFill>
                  <a:srgbClr val="000000"/>
                </a:solidFill>
              </a:rPr>
              <a:t>Alla</a:t>
            </a:r>
            <a:r>
              <a:rPr lang="en-US" sz="900" dirty="0" smtClean="0">
                <a:solidFill>
                  <a:srgbClr val="000000"/>
                </a:solidFill>
              </a:rPr>
              <a:t> fine del </a:t>
            </a:r>
            <a:r>
              <a:rPr lang="en-US" sz="900" dirty="0" err="1" smtClean="0">
                <a:solidFill>
                  <a:srgbClr val="000000"/>
                </a:solidFill>
              </a:rPr>
              <a:t>decennio</a:t>
            </a:r>
            <a:r>
              <a:rPr lang="en-US" sz="900" dirty="0" smtClean="0">
                <a:solidFill>
                  <a:srgbClr val="000000"/>
                </a:solidFill>
              </a:rPr>
              <a:t> </a:t>
            </a:r>
            <a:r>
              <a:rPr lang="en-US" sz="900" dirty="0" err="1" smtClean="0">
                <a:solidFill>
                  <a:srgbClr val="000000"/>
                </a:solidFill>
              </a:rPr>
              <a:t>tariffario</a:t>
            </a:r>
            <a:r>
              <a:rPr lang="en-US" sz="900" dirty="0" smtClean="0">
                <a:solidFill>
                  <a:srgbClr val="000000"/>
                </a:solidFill>
              </a:rPr>
              <a:t> in </a:t>
            </a:r>
            <a:r>
              <a:rPr lang="en-US" sz="900" dirty="0" err="1" smtClean="0">
                <a:solidFill>
                  <a:srgbClr val="000000"/>
                </a:solidFill>
              </a:rPr>
              <a:t>corso</a:t>
            </a:r>
            <a:r>
              <a:rPr lang="en-US" sz="900" dirty="0" smtClean="0">
                <a:solidFill>
                  <a:srgbClr val="000000"/>
                </a:solidFill>
              </a:rPr>
              <a:t>, ENAC e la </a:t>
            </a:r>
            <a:r>
              <a:rPr lang="en-US" sz="900" dirty="0" err="1" smtClean="0">
                <a:solidFill>
                  <a:srgbClr val="000000"/>
                </a:solidFill>
              </a:rPr>
              <a:t>concessionaria</a:t>
            </a:r>
            <a:r>
              <a:rPr lang="en-US" sz="900" dirty="0" smtClean="0">
                <a:solidFill>
                  <a:srgbClr val="000000"/>
                </a:solidFill>
              </a:rPr>
              <a:t>, </a:t>
            </a:r>
            <a:r>
              <a:rPr lang="en-US" sz="900" dirty="0" err="1" smtClean="0">
                <a:solidFill>
                  <a:srgbClr val="000000"/>
                </a:solidFill>
              </a:rPr>
              <a:t>dopo</a:t>
            </a:r>
            <a:r>
              <a:rPr lang="en-US" sz="900" dirty="0" smtClean="0">
                <a:solidFill>
                  <a:srgbClr val="000000"/>
                </a:solidFill>
              </a:rPr>
              <a:t> le </a:t>
            </a:r>
            <a:r>
              <a:rPr lang="en-US" sz="900" dirty="0" err="1" smtClean="0">
                <a:solidFill>
                  <a:srgbClr val="000000"/>
                </a:solidFill>
              </a:rPr>
              <a:t>consultazioni</a:t>
            </a:r>
            <a:r>
              <a:rPr lang="en-US" sz="900" dirty="0" smtClean="0">
                <a:solidFill>
                  <a:srgbClr val="000000"/>
                </a:solidFill>
              </a:rPr>
              <a:t> con </a:t>
            </a:r>
            <a:r>
              <a:rPr lang="en-US" sz="900" dirty="0" err="1" smtClean="0">
                <a:solidFill>
                  <a:srgbClr val="000000"/>
                </a:solidFill>
              </a:rPr>
              <a:t>gli</a:t>
            </a:r>
            <a:r>
              <a:rPr lang="en-US" sz="900" dirty="0" smtClean="0">
                <a:solidFill>
                  <a:srgbClr val="000000"/>
                </a:solidFill>
              </a:rPr>
              <a:t> </a:t>
            </a:r>
            <a:r>
              <a:rPr lang="en-US" sz="900" dirty="0" err="1" smtClean="0">
                <a:solidFill>
                  <a:srgbClr val="000000"/>
                </a:solidFill>
              </a:rPr>
              <a:t>utenti</a:t>
            </a:r>
            <a:r>
              <a:rPr lang="en-US" sz="900" dirty="0" smtClean="0">
                <a:solidFill>
                  <a:srgbClr val="000000"/>
                </a:solidFill>
              </a:rPr>
              <a:t>, </a:t>
            </a:r>
            <a:r>
              <a:rPr lang="en-US" sz="900" dirty="0" err="1" smtClean="0">
                <a:solidFill>
                  <a:srgbClr val="000000"/>
                </a:solidFill>
              </a:rPr>
              <a:t>defineranno</a:t>
            </a:r>
            <a:r>
              <a:rPr lang="en-US" sz="900" dirty="0" smtClean="0">
                <a:solidFill>
                  <a:srgbClr val="000000"/>
                </a:solidFill>
              </a:rPr>
              <a:t> le </a:t>
            </a:r>
            <a:r>
              <a:rPr lang="en-US" sz="900" dirty="0" err="1" smtClean="0">
                <a:solidFill>
                  <a:srgbClr val="000000"/>
                </a:solidFill>
              </a:rPr>
              <a:t>nuove</a:t>
            </a:r>
            <a:r>
              <a:rPr lang="en-US" sz="900" dirty="0" smtClean="0">
                <a:solidFill>
                  <a:srgbClr val="000000"/>
                </a:solidFill>
              </a:rPr>
              <a:t> </a:t>
            </a:r>
            <a:r>
              <a:rPr lang="en-US" sz="900" dirty="0" err="1" smtClean="0">
                <a:solidFill>
                  <a:srgbClr val="000000"/>
                </a:solidFill>
              </a:rPr>
              <a:t>previsioni</a:t>
            </a:r>
            <a:r>
              <a:rPr lang="en-US" sz="900" dirty="0" smtClean="0">
                <a:solidFill>
                  <a:srgbClr val="000000"/>
                </a:solidFill>
              </a:rPr>
              <a:t> del CDP </a:t>
            </a:r>
            <a:r>
              <a:rPr lang="en-US" sz="900" dirty="0" err="1" smtClean="0">
                <a:solidFill>
                  <a:srgbClr val="000000"/>
                </a:solidFill>
              </a:rPr>
              <a:t>attraverso</a:t>
            </a:r>
            <a:r>
              <a:rPr lang="en-US" sz="900" dirty="0" smtClean="0">
                <a:solidFill>
                  <a:srgbClr val="000000"/>
                </a:solidFill>
              </a:rPr>
              <a:t> un </a:t>
            </a:r>
            <a:r>
              <a:rPr lang="en-US" sz="900" dirty="0" err="1" smtClean="0">
                <a:solidFill>
                  <a:srgbClr val="000000"/>
                </a:solidFill>
              </a:rPr>
              <a:t>apposito</a:t>
            </a:r>
            <a:r>
              <a:rPr lang="en-US" sz="900" dirty="0" smtClean="0">
                <a:solidFill>
                  <a:srgbClr val="000000"/>
                </a:solidFill>
              </a:rPr>
              <a:t> </a:t>
            </a:r>
            <a:r>
              <a:rPr lang="en-US" sz="900" dirty="0" err="1" smtClean="0">
                <a:solidFill>
                  <a:srgbClr val="000000"/>
                </a:solidFill>
              </a:rPr>
              <a:t>allegato</a:t>
            </a:r>
            <a:r>
              <a:rPr lang="en-US" sz="900" dirty="0" smtClean="0">
                <a:solidFill>
                  <a:srgbClr val="000000"/>
                </a:solidFill>
              </a:rPr>
              <a:t> al </a:t>
            </a:r>
            <a:r>
              <a:rPr lang="en-US" sz="900" dirty="0" err="1" smtClean="0">
                <a:solidFill>
                  <a:srgbClr val="000000"/>
                </a:solidFill>
              </a:rPr>
              <a:t>contratto</a:t>
            </a:r>
            <a:r>
              <a:rPr lang="en-US" sz="900" dirty="0" smtClean="0">
                <a:solidFill>
                  <a:srgbClr val="000000"/>
                </a:solidFill>
              </a:rPr>
              <a:t> di </a:t>
            </a:r>
            <a:r>
              <a:rPr lang="en-US" sz="900" dirty="0" err="1" smtClean="0">
                <a:solidFill>
                  <a:srgbClr val="000000"/>
                </a:solidFill>
              </a:rPr>
              <a:t>concessione</a:t>
            </a:r>
            <a:r>
              <a:rPr lang="en-US" sz="900" dirty="0" smtClean="0">
                <a:solidFill>
                  <a:srgbClr val="000000"/>
                </a:solidFill>
              </a:rPr>
              <a:t> </a:t>
            </a:r>
            <a:r>
              <a:rPr lang="en-US" sz="900" dirty="0" err="1" smtClean="0">
                <a:solidFill>
                  <a:srgbClr val="000000"/>
                </a:solidFill>
              </a:rPr>
              <a:t>esistente</a:t>
            </a:r>
            <a:r>
              <a:rPr lang="en-US" sz="900" dirty="0" smtClean="0">
                <a:solidFill>
                  <a:srgbClr val="000000"/>
                </a:solidFill>
              </a:rPr>
              <a:t> – in </a:t>
            </a:r>
            <a:r>
              <a:rPr lang="en-US" sz="900" dirty="0" err="1" smtClean="0">
                <a:solidFill>
                  <a:srgbClr val="000000"/>
                </a:solidFill>
              </a:rPr>
              <a:t>accordo</a:t>
            </a:r>
            <a:r>
              <a:rPr lang="en-US" sz="900" dirty="0" smtClean="0">
                <a:solidFill>
                  <a:srgbClr val="000000"/>
                </a:solidFill>
              </a:rPr>
              <a:t> </a:t>
            </a:r>
            <a:r>
              <a:rPr lang="en-US" sz="900" dirty="0" err="1" smtClean="0">
                <a:solidFill>
                  <a:srgbClr val="000000"/>
                </a:solidFill>
              </a:rPr>
              <a:t>all’articolo</a:t>
            </a:r>
            <a:r>
              <a:rPr lang="en-US" sz="900" dirty="0" smtClean="0">
                <a:solidFill>
                  <a:srgbClr val="000000"/>
                </a:solidFill>
              </a:rPr>
              <a:t> 4 del DPCM – </a:t>
            </a:r>
            <a:r>
              <a:rPr lang="en-US" sz="900" dirty="0" err="1" smtClean="0">
                <a:solidFill>
                  <a:srgbClr val="000000"/>
                </a:solidFill>
              </a:rPr>
              <a:t>che</a:t>
            </a:r>
            <a:r>
              <a:rPr lang="en-US" sz="900" dirty="0" smtClean="0">
                <a:solidFill>
                  <a:srgbClr val="000000"/>
                </a:solidFill>
              </a:rPr>
              <a:t> </a:t>
            </a:r>
            <a:r>
              <a:rPr lang="en-US" sz="900" dirty="0" err="1" smtClean="0">
                <a:solidFill>
                  <a:srgbClr val="000000"/>
                </a:solidFill>
              </a:rPr>
              <a:t>sarà</a:t>
            </a:r>
            <a:r>
              <a:rPr lang="en-US" sz="900" dirty="0" smtClean="0">
                <a:solidFill>
                  <a:srgbClr val="000000"/>
                </a:solidFill>
              </a:rPr>
              <a:t> </a:t>
            </a:r>
            <a:r>
              <a:rPr lang="en-US" sz="900" dirty="0" err="1" smtClean="0">
                <a:solidFill>
                  <a:srgbClr val="000000"/>
                </a:solidFill>
              </a:rPr>
              <a:t>approvato</a:t>
            </a:r>
            <a:r>
              <a:rPr lang="en-US" sz="900" dirty="0" smtClean="0">
                <a:solidFill>
                  <a:srgbClr val="000000"/>
                </a:solidFill>
              </a:rPr>
              <a:t> </a:t>
            </a:r>
            <a:r>
              <a:rPr lang="en-US" sz="900" dirty="0" err="1" smtClean="0">
                <a:solidFill>
                  <a:srgbClr val="000000"/>
                </a:solidFill>
              </a:rPr>
              <a:t>congiuntamente</a:t>
            </a:r>
            <a:r>
              <a:rPr lang="en-US" sz="900" dirty="0" smtClean="0">
                <a:solidFill>
                  <a:srgbClr val="000000"/>
                </a:solidFill>
              </a:rPr>
              <a:t> con </a:t>
            </a:r>
            <a:r>
              <a:rPr lang="en-US" sz="900" dirty="0" err="1" smtClean="0">
                <a:solidFill>
                  <a:srgbClr val="000000"/>
                </a:solidFill>
              </a:rPr>
              <a:t>decreto</a:t>
            </a:r>
            <a:r>
              <a:rPr lang="en-US" sz="900" dirty="0" smtClean="0">
                <a:solidFill>
                  <a:srgbClr val="000000"/>
                </a:solidFill>
              </a:rPr>
              <a:t> da MIT e MEF </a:t>
            </a:r>
            <a:r>
              <a:rPr lang="en-US" sz="900" dirty="0" err="1" smtClean="0">
                <a:solidFill>
                  <a:srgbClr val="000000"/>
                </a:solidFill>
              </a:rPr>
              <a:t>entro</a:t>
            </a:r>
            <a:r>
              <a:rPr lang="en-US" sz="900" dirty="0" smtClean="0">
                <a:solidFill>
                  <a:srgbClr val="000000"/>
                </a:solidFill>
              </a:rPr>
              <a:t> 60 </a:t>
            </a:r>
            <a:r>
              <a:rPr lang="en-US" sz="900" dirty="0" err="1" smtClean="0">
                <a:solidFill>
                  <a:srgbClr val="000000"/>
                </a:solidFill>
              </a:rPr>
              <a:t>giorni</a:t>
            </a:r>
            <a:endParaRPr lang="it-IT" sz="900" dirty="0">
              <a:solidFill>
                <a:srgbClr val="000000"/>
              </a:solidFill>
            </a:endParaRPr>
          </a:p>
        </p:txBody>
      </p:sp>
    </p:spTree>
    <p:extLst>
      <p:ext uri="{BB962C8B-B14F-4D97-AF65-F5344CB8AC3E}">
        <p14:creationId xmlns:p14="http://schemas.microsoft.com/office/powerpoint/2010/main" val="1377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4086571455"/>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21200"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196752"/>
            <a:ext cx="8588978" cy="3941592"/>
          </a:xfrm>
          <a:prstGeom prst="rect">
            <a:avLst/>
          </a:prstGeom>
          <a:solidFill>
            <a:schemeClr val="bg1"/>
          </a:solidFill>
        </p:spPr>
        <p:txBody>
          <a:bodyPr wrap="square">
            <a:spAutoFit/>
          </a:bodyPr>
          <a:lstStyle/>
          <a:p>
            <a:pPr>
              <a:lnSpc>
                <a:spcPct val="115000"/>
              </a:lnSpc>
              <a:spcAft>
                <a:spcPts val="1000"/>
              </a:spcAft>
            </a:pPr>
            <a:r>
              <a:rPr lang="it-IT" sz="1200" b="1" dirty="0" smtClean="0">
                <a:solidFill>
                  <a:srgbClr val="000000"/>
                </a:solidFill>
                <a:latin typeface="+mj-lt"/>
              </a:rPr>
              <a:t>D. Variazioni all’attuale piano degli investimenti</a:t>
            </a:r>
            <a:endParaRPr lang="en-US" sz="1200" dirty="0" smtClean="0">
              <a:solidFill>
                <a:srgbClr val="000000"/>
              </a:solidFill>
              <a:latin typeface="+mj-lt"/>
            </a:endParaRPr>
          </a:p>
          <a:p>
            <a:pPr algn="just"/>
            <a:endParaRPr lang="it-IT" sz="1200" dirty="0">
              <a:solidFill>
                <a:srgbClr val="000000"/>
              </a:solidFill>
              <a:latin typeface="+mj-lt"/>
            </a:endParaRPr>
          </a:p>
          <a:p>
            <a:pPr algn="just">
              <a:lnSpc>
                <a:spcPct val="150000"/>
              </a:lnSpc>
            </a:pPr>
            <a:r>
              <a:rPr lang="en-US" sz="1200" dirty="0" smtClean="0">
                <a:solidFill>
                  <a:srgbClr val="000000"/>
                </a:solidFill>
                <a:latin typeface="+mj-lt"/>
              </a:rPr>
              <a:t>R. </a:t>
            </a:r>
            <a:r>
              <a:rPr lang="en-US" sz="1200" dirty="0" err="1" smtClean="0">
                <a:solidFill>
                  <a:srgbClr val="000000"/>
                </a:solidFill>
                <a:latin typeface="+mj-lt"/>
              </a:rPr>
              <a:t>Alla</a:t>
            </a:r>
            <a:r>
              <a:rPr lang="en-US" sz="1200" dirty="0" smtClean="0">
                <a:solidFill>
                  <a:srgbClr val="000000"/>
                </a:solidFill>
                <a:latin typeface="+mj-lt"/>
              </a:rPr>
              <a:t> </a:t>
            </a:r>
            <a:r>
              <a:rPr lang="en-US" sz="1200" dirty="0" err="1" smtClean="0">
                <a:solidFill>
                  <a:srgbClr val="000000"/>
                </a:solidFill>
                <a:latin typeface="+mj-lt"/>
              </a:rPr>
              <a:t>luce</a:t>
            </a:r>
            <a:r>
              <a:rPr lang="en-US" sz="1200" dirty="0" smtClean="0">
                <a:solidFill>
                  <a:srgbClr val="000000"/>
                </a:solidFill>
                <a:latin typeface="+mj-lt"/>
              </a:rPr>
              <a:t> </a:t>
            </a:r>
            <a:r>
              <a:rPr lang="en-US" sz="1200" dirty="0" err="1" smtClean="0">
                <a:solidFill>
                  <a:srgbClr val="000000"/>
                </a:solidFill>
                <a:latin typeface="+mj-lt"/>
              </a:rPr>
              <a:t>dell’attuale</a:t>
            </a:r>
            <a:r>
              <a:rPr lang="en-US" sz="1200" dirty="0" smtClean="0">
                <a:solidFill>
                  <a:srgbClr val="000000"/>
                </a:solidFill>
                <a:latin typeface="+mj-lt"/>
              </a:rPr>
              <a:t> </a:t>
            </a:r>
            <a:r>
              <a:rPr lang="en-US" sz="1200" dirty="0" err="1" smtClean="0">
                <a:solidFill>
                  <a:srgbClr val="000000"/>
                </a:solidFill>
                <a:latin typeface="+mj-lt"/>
              </a:rPr>
              <a:t>crisi</a:t>
            </a:r>
            <a:r>
              <a:rPr lang="en-US" sz="1200" dirty="0" smtClean="0">
                <a:solidFill>
                  <a:srgbClr val="000000"/>
                </a:solidFill>
                <a:latin typeface="+mj-lt"/>
              </a:rPr>
              <a:t>, a </a:t>
            </a:r>
            <a:r>
              <a:rPr lang="en-US" sz="1200" dirty="0" err="1" smtClean="0">
                <a:solidFill>
                  <a:srgbClr val="000000"/>
                </a:solidFill>
                <a:latin typeface="+mj-lt"/>
              </a:rPr>
              <a:t>partire</a:t>
            </a:r>
            <a:r>
              <a:rPr lang="en-US" sz="1200" dirty="0" smtClean="0">
                <a:solidFill>
                  <a:srgbClr val="000000"/>
                </a:solidFill>
                <a:latin typeface="+mj-lt"/>
              </a:rPr>
              <a:t> dal </a:t>
            </a:r>
            <a:r>
              <a:rPr lang="en-US" sz="1200" dirty="0" err="1" smtClean="0">
                <a:solidFill>
                  <a:srgbClr val="000000"/>
                </a:solidFill>
                <a:latin typeface="+mj-lt"/>
              </a:rPr>
              <a:t>mese</a:t>
            </a:r>
            <a:r>
              <a:rPr lang="en-US" sz="1200" dirty="0" smtClean="0">
                <a:solidFill>
                  <a:srgbClr val="000000"/>
                </a:solidFill>
                <a:latin typeface="+mj-lt"/>
              </a:rPr>
              <a:t> di </a:t>
            </a:r>
            <a:r>
              <a:rPr lang="en-US" sz="1200" dirty="0" err="1" smtClean="0">
                <a:solidFill>
                  <a:srgbClr val="000000"/>
                </a:solidFill>
                <a:latin typeface="+mj-lt"/>
              </a:rPr>
              <a:t>aprile</a:t>
            </a:r>
            <a:r>
              <a:rPr lang="en-US" sz="1200" dirty="0" smtClean="0">
                <a:solidFill>
                  <a:srgbClr val="000000"/>
                </a:solidFill>
                <a:latin typeface="+mj-lt"/>
              </a:rPr>
              <a:t>, ADR ha </a:t>
            </a:r>
            <a:r>
              <a:rPr lang="en-US" sz="1200" dirty="0" err="1" smtClean="0">
                <a:solidFill>
                  <a:srgbClr val="000000"/>
                </a:solidFill>
                <a:latin typeface="+mj-lt"/>
              </a:rPr>
              <a:t>progressivamente</a:t>
            </a:r>
            <a:r>
              <a:rPr lang="en-US" sz="1200" dirty="0" smtClean="0">
                <a:solidFill>
                  <a:srgbClr val="000000"/>
                </a:solidFill>
                <a:latin typeface="+mj-lt"/>
              </a:rPr>
              <a:t> </a:t>
            </a:r>
            <a:r>
              <a:rPr lang="en-US" sz="1200" dirty="0" err="1" smtClean="0">
                <a:solidFill>
                  <a:srgbClr val="000000"/>
                </a:solidFill>
                <a:latin typeface="+mj-lt"/>
              </a:rPr>
              <a:t>sospeso</a:t>
            </a:r>
            <a:r>
              <a:rPr lang="en-US" sz="1200" dirty="0" smtClean="0">
                <a:solidFill>
                  <a:srgbClr val="000000"/>
                </a:solidFill>
                <a:latin typeface="+mj-lt"/>
              </a:rPr>
              <a:t> le </a:t>
            </a:r>
            <a:r>
              <a:rPr lang="en-US" sz="1200" dirty="0" err="1" smtClean="0">
                <a:solidFill>
                  <a:srgbClr val="000000"/>
                </a:solidFill>
                <a:latin typeface="+mj-lt"/>
              </a:rPr>
              <a:t>attività</a:t>
            </a:r>
            <a:r>
              <a:rPr lang="en-US" sz="1200" dirty="0" smtClean="0">
                <a:solidFill>
                  <a:srgbClr val="000000"/>
                </a:solidFill>
                <a:latin typeface="+mj-lt"/>
              </a:rPr>
              <a:t> relative </a:t>
            </a:r>
            <a:r>
              <a:rPr lang="en-US" sz="1200" dirty="0" err="1" smtClean="0">
                <a:solidFill>
                  <a:srgbClr val="000000"/>
                </a:solidFill>
                <a:latin typeface="+mj-lt"/>
              </a:rPr>
              <a:t>agli</a:t>
            </a:r>
            <a:r>
              <a:rPr lang="en-US" sz="1200" dirty="0" smtClean="0">
                <a:solidFill>
                  <a:srgbClr val="000000"/>
                </a:solidFill>
                <a:latin typeface="+mj-lt"/>
              </a:rPr>
              <a:t> </a:t>
            </a:r>
            <a:r>
              <a:rPr lang="en-US" sz="1200" dirty="0" err="1" smtClean="0">
                <a:solidFill>
                  <a:srgbClr val="000000"/>
                </a:solidFill>
                <a:latin typeface="+mj-lt"/>
              </a:rPr>
              <a:t>investimenti</a:t>
            </a:r>
            <a:r>
              <a:rPr lang="en-US" sz="1200" dirty="0" smtClean="0">
                <a:solidFill>
                  <a:srgbClr val="000000"/>
                </a:solidFill>
                <a:latin typeface="+mj-lt"/>
              </a:rPr>
              <a:t> </a:t>
            </a:r>
            <a:r>
              <a:rPr lang="en-US" sz="1200" dirty="0" err="1" smtClean="0">
                <a:solidFill>
                  <a:srgbClr val="000000"/>
                </a:solidFill>
                <a:latin typeface="+mj-lt"/>
              </a:rPr>
              <a:t>legati</a:t>
            </a:r>
            <a:r>
              <a:rPr lang="en-US" sz="1200" dirty="0" smtClean="0">
                <a:solidFill>
                  <a:srgbClr val="000000"/>
                </a:solidFill>
                <a:latin typeface="+mj-lt"/>
              </a:rPr>
              <a:t> </a:t>
            </a:r>
            <a:r>
              <a:rPr lang="en-US" sz="1200" dirty="0" err="1" smtClean="0">
                <a:solidFill>
                  <a:srgbClr val="000000"/>
                </a:solidFill>
                <a:latin typeface="+mj-lt"/>
              </a:rPr>
              <a:t>allo</a:t>
            </a:r>
            <a:r>
              <a:rPr lang="en-US" sz="1200" dirty="0" smtClean="0">
                <a:solidFill>
                  <a:srgbClr val="000000"/>
                </a:solidFill>
                <a:latin typeface="+mj-lt"/>
              </a:rPr>
              <a:t> </a:t>
            </a:r>
            <a:r>
              <a:rPr lang="en-US" sz="1200" dirty="0" err="1" smtClean="0">
                <a:solidFill>
                  <a:srgbClr val="000000"/>
                </a:solidFill>
                <a:latin typeface="+mj-lt"/>
              </a:rPr>
              <a:t>sviluppo</a:t>
            </a:r>
            <a:r>
              <a:rPr lang="en-US" sz="1200" dirty="0" smtClean="0">
                <a:solidFill>
                  <a:srgbClr val="000000"/>
                </a:solidFill>
                <a:latin typeface="+mj-lt"/>
              </a:rPr>
              <a:t> </a:t>
            </a:r>
            <a:r>
              <a:rPr lang="en-US" sz="1200" dirty="0" err="1" smtClean="0">
                <a:solidFill>
                  <a:srgbClr val="000000"/>
                </a:solidFill>
                <a:latin typeface="+mj-lt"/>
              </a:rPr>
              <a:t>della</a:t>
            </a:r>
            <a:r>
              <a:rPr lang="en-US" sz="1200" dirty="0" smtClean="0">
                <a:solidFill>
                  <a:srgbClr val="000000"/>
                </a:solidFill>
                <a:latin typeface="+mj-lt"/>
              </a:rPr>
              <a:t> </a:t>
            </a:r>
            <a:r>
              <a:rPr lang="en-US" sz="1200" dirty="0" err="1" smtClean="0">
                <a:solidFill>
                  <a:srgbClr val="000000"/>
                </a:solidFill>
                <a:latin typeface="+mj-lt"/>
              </a:rPr>
              <a:t>capacità</a:t>
            </a:r>
            <a:r>
              <a:rPr lang="en-US" sz="1200" dirty="0" smtClean="0">
                <a:solidFill>
                  <a:srgbClr val="000000"/>
                </a:solidFill>
                <a:latin typeface="+mj-lt"/>
              </a:rPr>
              <a:t> e </a:t>
            </a:r>
            <a:r>
              <a:rPr lang="en-US" sz="1200" dirty="0" err="1" smtClean="0">
                <a:solidFill>
                  <a:srgbClr val="000000"/>
                </a:solidFill>
                <a:latin typeface="+mj-lt"/>
              </a:rPr>
              <a:t>della</a:t>
            </a:r>
            <a:r>
              <a:rPr lang="en-US" sz="1200" dirty="0" smtClean="0">
                <a:solidFill>
                  <a:srgbClr val="000000"/>
                </a:solidFill>
                <a:latin typeface="+mj-lt"/>
              </a:rPr>
              <a:t> </a:t>
            </a:r>
            <a:r>
              <a:rPr lang="en-US" sz="1200" dirty="0" err="1" smtClean="0">
                <a:solidFill>
                  <a:srgbClr val="000000"/>
                </a:solidFill>
                <a:latin typeface="+mj-lt"/>
              </a:rPr>
              <a:t>qualità</a:t>
            </a:r>
            <a:r>
              <a:rPr lang="en-US" sz="1200" dirty="0" smtClean="0">
                <a:solidFill>
                  <a:srgbClr val="000000"/>
                </a:solidFill>
                <a:latin typeface="+mj-lt"/>
              </a:rPr>
              <a:t> non </a:t>
            </a:r>
            <a:r>
              <a:rPr lang="en-US" sz="1200" dirty="0" err="1" smtClean="0">
                <a:solidFill>
                  <a:srgbClr val="000000"/>
                </a:solidFill>
                <a:latin typeface="+mj-lt"/>
              </a:rPr>
              <a:t>strettamente</a:t>
            </a:r>
            <a:r>
              <a:rPr lang="en-US" sz="1200" dirty="0" smtClean="0">
                <a:solidFill>
                  <a:srgbClr val="000000"/>
                </a:solidFill>
                <a:latin typeface="+mj-lt"/>
              </a:rPr>
              <a:t> </a:t>
            </a:r>
            <a:r>
              <a:rPr lang="en-US" sz="1200" dirty="0" err="1" smtClean="0">
                <a:solidFill>
                  <a:srgbClr val="000000"/>
                </a:solidFill>
                <a:latin typeface="+mj-lt"/>
              </a:rPr>
              <a:t>connessi</a:t>
            </a:r>
            <a:r>
              <a:rPr lang="en-US" sz="1200" dirty="0" smtClean="0">
                <a:solidFill>
                  <a:srgbClr val="000000"/>
                </a:solidFill>
                <a:latin typeface="+mj-lt"/>
              </a:rPr>
              <a:t> </a:t>
            </a:r>
            <a:r>
              <a:rPr lang="en-US" sz="1200" dirty="0" err="1" smtClean="0">
                <a:solidFill>
                  <a:srgbClr val="000000"/>
                </a:solidFill>
                <a:latin typeface="+mj-lt"/>
              </a:rPr>
              <a:t>alle</a:t>
            </a:r>
            <a:r>
              <a:rPr lang="en-US" sz="1200" dirty="0" smtClean="0">
                <a:solidFill>
                  <a:srgbClr val="000000"/>
                </a:solidFill>
                <a:latin typeface="+mj-lt"/>
              </a:rPr>
              <a:t> </a:t>
            </a:r>
            <a:r>
              <a:rPr lang="en-US" sz="1200" dirty="0" err="1" smtClean="0">
                <a:solidFill>
                  <a:srgbClr val="000000"/>
                </a:solidFill>
                <a:latin typeface="+mj-lt"/>
              </a:rPr>
              <a:t>disposizioni</a:t>
            </a:r>
            <a:r>
              <a:rPr lang="en-US" sz="1200" dirty="0" smtClean="0">
                <a:solidFill>
                  <a:srgbClr val="000000"/>
                </a:solidFill>
                <a:latin typeface="+mj-lt"/>
              </a:rPr>
              <a:t> </a:t>
            </a:r>
            <a:r>
              <a:rPr lang="en-US" sz="1200" dirty="0" err="1" smtClean="0">
                <a:solidFill>
                  <a:srgbClr val="000000"/>
                </a:solidFill>
                <a:latin typeface="+mj-lt"/>
              </a:rPr>
              <a:t>regolatorie</a:t>
            </a:r>
            <a:r>
              <a:rPr lang="en-US" sz="1200" dirty="0" smtClean="0">
                <a:solidFill>
                  <a:srgbClr val="000000"/>
                </a:solidFill>
                <a:latin typeface="+mj-lt"/>
              </a:rPr>
              <a:t> e di </a:t>
            </a:r>
            <a:r>
              <a:rPr lang="en-US" sz="1200" dirty="0" err="1" smtClean="0">
                <a:solidFill>
                  <a:srgbClr val="000000"/>
                </a:solidFill>
                <a:latin typeface="+mj-lt"/>
              </a:rPr>
              <a:t>sicurezza</a:t>
            </a:r>
            <a:r>
              <a:rPr lang="en-US" sz="1200" dirty="0" smtClean="0">
                <a:solidFill>
                  <a:srgbClr val="000000"/>
                </a:solidFill>
                <a:latin typeface="+mj-lt"/>
              </a:rPr>
              <a:t>. </a:t>
            </a:r>
          </a:p>
          <a:p>
            <a:pPr algn="just">
              <a:lnSpc>
                <a:spcPct val="150000"/>
              </a:lnSpc>
            </a:pPr>
            <a:endParaRPr lang="en-US" sz="1200" dirty="0">
              <a:solidFill>
                <a:srgbClr val="000000"/>
              </a:solidFill>
              <a:latin typeface="+mj-lt"/>
            </a:endParaRPr>
          </a:p>
          <a:p>
            <a:pPr algn="just">
              <a:lnSpc>
                <a:spcPct val="150000"/>
              </a:lnSpc>
            </a:pPr>
            <a:r>
              <a:rPr lang="en-US" sz="1200" dirty="0" smtClean="0">
                <a:solidFill>
                  <a:srgbClr val="000000"/>
                </a:solidFill>
                <a:latin typeface="+mj-lt"/>
              </a:rPr>
              <a:t>Come </a:t>
            </a:r>
            <a:r>
              <a:rPr lang="en-US" sz="1200" dirty="0" err="1" smtClean="0">
                <a:solidFill>
                  <a:srgbClr val="000000"/>
                </a:solidFill>
                <a:latin typeface="+mj-lt"/>
              </a:rPr>
              <a:t>anticipato</a:t>
            </a:r>
            <a:r>
              <a:rPr lang="en-US" sz="1200" dirty="0" smtClean="0">
                <a:solidFill>
                  <a:srgbClr val="000000"/>
                </a:solidFill>
                <a:latin typeface="+mj-lt"/>
              </a:rPr>
              <a:t>, la </a:t>
            </a:r>
            <a:r>
              <a:rPr lang="en-US" sz="1200" dirty="0" err="1" smtClean="0">
                <a:solidFill>
                  <a:srgbClr val="000000"/>
                </a:solidFill>
                <a:latin typeface="+mj-lt"/>
              </a:rPr>
              <a:t>stima</a:t>
            </a:r>
            <a:r>
              <a:rPr lang="en-US" sz="1200" dirty="0" smtClean="0">
                <a:solidFill>
                  <a:srgbClr val="000000"/>
                </a:solidFill>
                <a:latin typeface="+mj-lt"/>
              </a:rPr>
              <a:t> per </a:t>
            </a:r>
            <a:r>
              <a:rPr lang="en-US" sz="1200" dirty="0" err="1" smtClean="0">
                <a:solidFill>
                  <a:srgbClr val="000000"/>
                </a:solidFill>
                <a:latin typeface="+mj-lt"/>
              </a:rPr>
              <a:t>gli</a:t>
            </a:r>
            <a:r>
              <a:rPr lang="en-US" sz="1200" dirty="0" smtClean="0">
                <a:solidFill>
                  <a:srgbClr val="000000"/>
                </a:solidFill>
                <a:latin typeface="+mj-lt"/>
              </a:rPr>
              <a:t> </a:t>
            </a:r>
            <a:r>
              <a:rPr lang="en-US" sz="1200" dirty="0" err="1" smtClean="0">
                <a:solidFill>
                  <a:srgbClr val="000000"/>
                </a:solidFill>
                <a:latin typeface="+mj-lt"/>
              </a:rPr>
              <a:t>investimenti</a:t>
            </a:r>
            <a:r>
              <a:rPr lang="en-US" sz="1200" dirty="0" smtClean="0">
                <a:solidFill>
                  <a:srgbClr val="000000"/>
                </a:solidFill>
                <a:latin typeface="+mj-lt"/>
              </a:rPr>
              <a:t> del 2020 </a:t>
            </a:r>
            <a:r>
              <a:rPr lang="en-US" sz="1200" dirty="0" err="1" smtClean="0">
                <a:solidFill>
                  <a:srgbClr val="000000"/>
                </a:solidFill>
                <a:latin typeface="+mj-lt"/>
              </a:rPr>
              <a:t>sarà</a:t>
            </a:r>
            <a:r>
              <a:rPr lang="en-US" sz="1200" dirty="0" smtClean="0">
                <a:solidFill>
                  <a:srgbClr val="000000"/>
                </a:solidFill>
                <a:latin typeface="+mj-lt"/>
              </a:rPr>
              <a:t> </a:t>
            </a:r>
            <a:r>
              <a:rPr lang="en-US" sz="1200" dirty="0" err="1" smtClean="0">
                <a:solidFill>
                  <a:srgbClr val="000000"/>
                </a:solidFill>
                <a:latin typeface="+mj-lt"/>
              </a:rPr>
              <a:t>approssimativamente</a:t>
            </a:r>
            <a:r>
              <a:rPr lang="en-US" sz="1200" dirty="0" smtClean="0">
                <a:solidFill>
                  <a:srgbClr val="000000"/>
                </a:solidFill>
                <a:latin typeface="+mj-lt"/>
              </a:rPr>
              <a:t> di 125 </a:t>
            </a:r>
            <a:r>
              <a:rPr lang="en-US" sz="1200" dirty="0" err="1" smtClean="0">
                <a:solidFill>
                  <a:srgbClr val="000000"/>
                </a:solidFill>
                <a:latin typeface="+mj-lt"/>
              </a:rPr>
              <a:t>milioni</a:t>
            </a:r>
            <a:r>
              <a:rPr lang="en-US" sz="1200" dirty="0" smtClean="0">
                <a:solidFill>
                  <a:srgbClr val="000000"/>
                </a:solidFill>
                <a:latin typeface="+mj-lt"/>
              </a:rPr>
              <a:t> di euro, come </a:t>
            </a:r>
            <a:r>
              <a:rPr lang="en-US" sz="1200" dirty="0" err="1" smtClean="0">
                <a:solidFill>
                  <a:srgbClr val="000000"/>
                </a:solidFill>
                <a:latin typeface="+mj-lt"/>
              </a:rPr>
              <a:t>dettagliato</a:t>
            </a:r>
            <a:r>
              <a:rPr lang="en-US" sz="1200" dirty="0" smtClean="0">
                <a:solidFill>
                  <a:srgbClr val="000000"/>
                </a:solidFill>
                <a:latin typeface="+mj-lt"/>
              </a:rPr>
              <a:t> </a:t>
            </a:r>
            <a:r>
              <a:rPr lang="en-US" sz="1200" dirty="0" err="1" smtClean="0">
                <a:solidFill>
                  <a:srgbClr val="000000"/>
                </a:solidFill>
                <a:latin typeface="+mj-lt"/>
              </a:rPr>
              <a:t>nella</a:t>
            </a:r>
            <a:r>
              <a:rPr lang="en-US" sz="1200" dirty="0" smtClean="0">
                <a:solidFill>
                  <a:srgbClr val="000000"/>
                </a:solidFill>
                <a:latin typeface="+mj-lt"/>
              </a:rPr>
              <a:t> </a:t>
            </a:r>
            <a:r>
              <a:rPr lang="en-US" sz="1200" dirty="0" err="1" smtClean="0">
                <a:solidFill>
                  <a:srgbClr val="000000"/>
                </a:solidFill>
                <a:latin typeface="+mj-lt"/>
              </a:rPr>
              <a:t>presentazione</a:t>
            </a:r>
            <a:r>
              <a:rPr lang="en-US" sz="1200" dirty="0" smtClean="0">
                <a:solidFill>
                  <a:srgbClr val="000000"/>
                </a:solidFill>
                <a:latin typeface="+mj-lt"/>
              </a:rPr>
              <a:t> </a:t>
            </a:r>
            <a:r>
              <a:rPr lang="en-US" sz="1200" dirty="0" err="1" smtClean="0">
                <a:solidFill>
                  <a:srgbClr val="000000"/>
                </a:solidFill>
                <a:latin typeface="+mj-lt"/>
              </a:rPr>
              <a:t>dedicata</a:t>
            </a:r>
            <a:r>
              <a:rPr lang="en-US" sz="1200" dirty="0" smtClean="0">
                <a:solidFill>
                  <a:srgbClr val="000000"/>
                </a:solidFill>
                <a:latin typeface="+mj-lt"/>
              </a:rPr>
              <a:t> </a:t>
            </a:r>
            <a:r>
              <a:rPr lang="en-US" sz="1200" dirty="0" err="1" smtClean="0">
                <a:solidFill>
                  <a:srgbClr val="000000"/>
                </a:solidFill>
                <a:latin typeface="+mj-lt"/>
              </a:rPr>
              <a:t>agli</a:t>
            </a:r>
            <a:r>
              <a:rPr lang="en-US" sz="1200" dirty="0" smtClean="0">
                <a:solidFill>
                  <a:srgbClr val="000000"/>
                </a:solidFill>
                <a:latin typeface="+mj-lt"/>
              </a:rPr>
              <a:t> </a:t>
            </a:r>
            <a:r>
              <a:rPr lang="en-US" sz="1200" dirty="0" err="1" smtClean="0">
                <a:solidFill>
                  <a:srgbClr val="000000"/>
                </a:solidFill>
                <a:latin typeface="+mj-lt"/>
              </a:rPr>
              <a:t>investimenti</a:t>
            </a:r>
            <a:r>
              <a:rPr lang="en-US" sz="1200" dirty="0" smtClean="0">
                <a:solidFill>
                  <a:srgbClr val="000000"/>
                </a:solidFill>
                <a:latin typeface="+mj-lt"/>
              </a:rPr>
              <a:t>.</a:t>
            </a:r>
          </a:p>
          <a:p>
            <a:pPr algn="just">
              <a:lnSpc>
                <a:spcPct val="150000"/>
              </a:lnSpc>
            </a:pPr>
            <a:endParaRPr lang="en-US" sz="1200" dirty="0" smtClean="0">
              <a:solidFill>
                <a:srgbClr val="000000"/>
              </a:solidFill>
              <a:latin typeface="+mj-lt"/>
            </a:endParaRPr>
          </a:p>
          <a:p>
            <a:pPr algn="just">
              <a:lnSpc>
                <a:spcPct val="150000"/>
              </a:lnSpc>
            </a:pPr>
            <a:r>
              <a:rPr lang="en-US" sz="1200" dirty="0" smtClean="0">
                <a:solidFill>
                  <a:srgbClr val="000000"/>
                </a:solidFill>
                <a:latin typeface="+mj-lt"/>
              </a:rPr>
              <a:t>E’ </a:t>
            </a:r>
            <a:r>
              <a:rPr lang="en-US" sz="1200" dirty="0" err="1" smtClean="0">
                <a:solidFill>
                  <a:srgbClr val="000000"/>
                </a:solidFill>
                <a:latin typeface="+mj-lt"/>
              </a:rPr>
              <a:t>attualmente</a:t>
            </a:r>
            <a:r>
              <a:rPr lang="en-US" sz="1200" dirty="0" smtClean="0">
                <a:solidFill>
                  <a:srgbClr val="000000"/>
                </a:solidFill>
                <a:latin typeface="+mj-lt"/>
              </a:rPr>
              <a:t> </a:t>
            </a:r>
            <a:r>
              <a:rPr lang="en-US" sz="1200" dirty="0" err="1" smtClean="0">
                <a:solidFill>
                  <a:srgbClr val="000000"/>
                </a:solidFill>
                <a:latin typeface="+mj-lt"/>
              </a:rPr>
              <a:t>prevedibile</a:t>
            </a:r>
            <a:r>
              <a:rPr lang="en-US" sz="1200" dirty="0" smtClean="0">
                <a:solidFill>
                  <a:srgbClr val="000000"/>
                </a:solidFill>
                <a:latin typeface="+mj-lt"/>
              </a:rPr>
              <a:t> </a:t>
            </a:r>
            <a:r>
              <a:rPr lang="en-US" sz="1200" dirty="0" err="1" smtClean="0">
                <a:solidFill>
                  <a:srgbClr val="000000"/>
                </a:solidFill>
                <a:latin typeface="+mj-lt"/>
              </a:rPr>
              <a:t>che</a:t>
            </a:r>
            <a:r>
              <a:rPr lang="en-US" sz="1200" dirty="0" smtClean="0">
                <a:solidFill>
                  <a:srgbClr val="000000"/>
                </a:solidFill>
                <a:latin typeface="+mj-lt"/>
              </a:rPr>
              <a:t> la </a:t>
            </a:r>
            <a:r>
              <a:rPr lang="en-US" sz="1200" dirty="0" err="1" smtClean="0">
                <a:solidFill>
                  <a:srgbClr val="000000"/>
                </a:solidFill>
                <a:latin typeface="+mj-lt"/>
              </a:rPr>
              <a:t>riduzione</a:t>
            </a:r>
            <a:r>
              <a:rPr lang="en-US" sz="1200" dirty="0" smtClean="0">
                <a:solidFill>
                  <a:srgbClr val="000000"/>
                </a:solidFill>
                <a:latin typeface="+mj-lt"/>
              </a:rPr>
              <a:t> </a:t>
            </a:r>
            <a:r>
              <a:rPr lang="en-US" sz="1200" dirty="0" err="1" smtClean="0">
                <a:solidFill>
                  <a:srgbClr val="000000"/>
                </a:solidFill>
                <a:latin typeface="+mj-lt"/>
              </a:rPr>
              <a:t>degli</a:t>
            </a:r>
            <a:r>
              <a:rPr lang="en-US" sz="1200" dirty="0" smtClean="0">
                <a:solidFill>
                  <a:srgbClr val="000000"/>
                </a:solidFill>
                <a:latin typeface="+mj-lt"/>
              </a:rPr>
              <a:t> </a:t>
            </a:r>
            <a:r>
              <a:rPr lang="en-US" sz="1200" dirty="0" err="1" smtClean="0">
                <a:solidFill>
                  <a:srgbClr val="000000"/>
                </a:solidFill>
                <a:latin typeface="+mj-lt"/>
              </a:rPr>
              <a:t>investimenti</a:t>
            </a:r>
            <a:r>
              <a:rPr lang="en-US" sz="1200" dirty="0" smtClean="0">
                <a:solidFill>
                  <a:srgbClr val="000000"/>
                </a:solidFill>
                <a:latin typeface="+mj-lt"/>
              </a:rPr>
              <a:t> </a:t>
            </a:r>
            <a:r>
              <a:rPr lang="en-US" sz="1200" dirty="0" err="1" smtClean="0">
                <a:solidFill>
                  <a:srgbClr val="000000"/>
                </a:solidFill>
                <a:latin typeface="+mj-lt"/>
              </a:rPr>
              <a:t>rispetto</a:t>
            </a:r>
            <a:r>
              <a:rPr lang="en-US" sz="1200" dirty="0" smtClean="0">
                <a:solidFill>
                  <a:srgbClr val="000000"/>
                </a:solidFill>
                <a:latin typeface="+mj-lt"/>
              </a:rPr>
              <a:t> </a:t>
            </a:r>
            <a:r>
              <a:rPr lang="en-US" sz="1200" dirty="0" err="1" smtClean="0">
                <a:solidFill>
                  <a:srgbClr val="000000"/>
                </a:solidFill>
                <a:latin typeface="+mj-lt"/>
              </a:rPr>
              <a:t>alle</a:t>
            </a:r>
            <a:r>
              <a:rPr lang="en-US" sz="1200" dirty="0" smtClean="0">
                <a:solidFill>
                  <a:srgbClr val="000000"/>
                </a:solidFill>
                <a:latin typeface="+mj-lt"/>
              </a:rPr>
              <a:t> </a:t>
            </a:r>
            <a:r>
              <a:rPr lang="en-US" sz="1200" dirty="0" err="1" smtClean="0">
                <a:solidFill>
                  <a:srgbClr val="000000"/>
                </a:solidFill>
                <a:latin typeface="+mj-lt"/>
              </a:rPr>
              <a:t>previsioni</a:t>
            </a:r>
            <a:r>
              <a:rPr lang="en-US" sz="1200" dirty="0" smtClean="0">
                <a:solidFill>
                  <a:srgbClr val="000000"/>
                </a:solidFill>
                <a:latin typeface="+mj-lt"/>
              </a:rPr>
              <a:t> </a:t>
            </a:r>
            <a:r>
              <a:rPr lang="en-US" sz="1200" dirty="0" err="1" smtClean="0">
                <a:solidFill>
                  <a:srgbClr val="000000"/>
                </a:solidFill>
                <a:latin typeface="+mj-lt"/>
              </a:rPr>
              <a:t>precedenti</a:t>
            </a:r>
            <a:r>
              <a:rPr lang="en-US" sz="1200" dirty="0" smtClean="0">
                <a:solidFill>
                  <a:srgbClr val="000000"/>
                </a:solidFill>
                <a:latin typeface="+mj-lt"/>
              </a:rPr>
              <a:t> </a:t>
            </a:r>
            <a:r>
              <a:rPr lang="en-US" sz="1200" dirty="0" err="1" smtClean="0">
                <a:solidFill>
                  <a:srgbClr val="000000"/>
                </a:solidFill>
                <a:latin typeface="+mj-lt"/>
              </a:rPr>
              <a:t>continuerà</a:t>
            </a:r>
            <a:r>
              <a:rPr lang="en-US" sz="1200" dirty="0" smtClean="0">
                <a:solidFill>
                  <a:srgbClr val="000000"/>
                </a:solidFill>
                <a:latin typeface="+mj-lt"/>
              </a:rPr>
              <a:t> </a:t>
            </a:r>
            <a:r>
              <a:rPr lang="en-US" sz="1200" dirty="0" err="1" smtClean="0">
                <a:solidFill>
                  <a:srgbClr val="000000"/>
                </a:solidFill>
                <a:latin typeface="+mj-lt"/>
              </a:rPr>
              <a:t>anche</a:t>
            </a:r>
            <a:r>
              <a:rPr lang="en-US" sz="1200" dirty="0" smtClean="0">
                <a:solidFill>
                  <a:srgbClr val="000000"/>
                </a:solidFill>
                <a:latin typeface="+mj-lt"/>
              </a:rPr>
              <a:t> per </a:t>
            </a:r>
            <a:r>
              <a:rPr lang="en-US" sz="1200" dirty="0" err="1" smtClean="0">
                <a:solidFill>
                  <a:srgbClr val="000000"/>
                </a:solidFill>
                <a:latin typeface="+mj-lt"/>
              </a:rPr>
              <a:t>il</a:t>
            </a:r>
            <a:r>
              <a:rPr lang="en-US" sz="1200" dirty="0" smtClean="0">
                <a:solidFill>
                  <a:srgbClr val="000000"/>
                </a:solidFill>
                <a:latin typeface="+mj-lt"/>
              </a:rPr>
              <a:t> 2021 </a:t>
            </a:r>
            <a:r>
              <a:rPr lang="en-US" sz="1200" dirty="0" smtClean="0">
                <a:solidFill>
                  <a:srgbClr val="000000"/>
                </a:solidFill>
                <a:latin typeface="+mj-lt"/>
              </a:rPr>
              <a:t>e </a:t>
            </a:r>
            <a:r>
              <a:rPr lang="en-US" sz="1200" dirty="0" err="1" smtClean="0">
                <a:solidFill>
                  <a:srgbClr val="000000"/>
                </a:solidFill>
                <a:latin typeface="+mj-lt"/>
              </a:rPr>
              <a:t>che</a:t>
            </a:r>
            <a:r>
              <a:rPr lang="en-US" sz="1200" dirty="0" smtClean="0">
                <a:solidFill>
                  <a:srgbClr val="000000"/>
                </a:solidFill>
                <a:latin typeface="+mj-lt"/>
              </a:rPr>
              <a:t> </a:t>
            </a:r>
            <a:r>
              <a:rPr lang="en-US" sz="1200" dirty="0" smtClean="0">
                <a:solidFill>
                  <a:srgbClr val="000000"/>
                </a:solidFill>
                <a:latin typeface="+mj-lt"/>
              </a:rPr>
              <a:t>la </a:t>
            </a:r>
            <a:r>
              <a:rPr lang="en-US" sz="1200" dirty="0" err="1" smtClean="0">
                <a:solidFill>
                  <a:srgbClr val="000000"/>
                </a:solidFill>
                <a:latin typeface="+mj-lt"/>
              </a:rPr>
              <a:t>ripresa</a:t>
            </a:r>
            <a:r>
              <a:rPr lang="en-US" sz="1200" dirty="0" smtClean="0">
                <a:solidFill>
                  <a:srgbClr val="000000"/>
                </a:solidFill>
                <a:latin typeface="+mj-lt"/>
              </a:rPr>
              <a:t> </a:t>
            </a:r>
            <a:r>
              <a:rPr lang="en-US" sz="1200" dirty="0" err="1" smtClean="0">
                <a:solidFill>
                  <a:srgbClr val="000000"/>
                </a:solidFill>
                <a:latin typeface="+mj-lt"/>
              </a:rPr>
              <a:t>avverrà</a:t>
            </a:r>
            <a:r>
              <a:rPr lang="en-US" sz="1200" dirty="0" smtClean="0">
                <a:solidFill>
                  <a:srgbClr val="000000"/>
                </a:solidFill>
                <a:latin typeface="+mj-lt"/>
              </a:rPr>
              <a:t> </a:t>
            </a:r>
            <a:r>
              <a:rPr lang="en-US" sz="1200" dirty="0" smtClean="0">
                <a:solidFill>
                  <a:srgbClr val="000000"/>
                </a:solidFill>
                <a:latin typeface="+mj-lt"/>
              </a:rPr>
              <a:t>in </a:t>
            </a:r>
            <a:r>
              <a:rPr lang="en-US" sz="1200" dirty="0" err="1" smtClean="0">
                <a:solidFill>
                  <a:srgbClr val="000000"/>
                </a:solidFill>
                <a:latin typeface="+mj-lt"/>
              </a:rPr>
              <a:t>linea</a:t>
            </a:r>
            <a:r>
              <a:rPr lang="en-US" sz="1200" dirty="0" smtClean="0">
                <a:solidFill>
                  <a:srgbClr val="000000"/>
                </a:solidFill>
                <a:latin typeface="+mj-lt"/>
              </a:rPr>
              <a:t> con </a:t>
            </a:r>
            <a:r>
              <a:rPr lang="en-US" sz="1200" dirty="0" err="1" smtClean="0">
                <a:solidFill>
                  <a:srgbClr val="000000"/>
                </a:solidFill>
                <a:latin typeface="+mj-lt"/>
              </a:rPr>
              <a:t>il</a:t>
            </a:r>
            <a:r>
              <a:rPr lang="en-US" sz="1200" dirty="0" smtClean="0">
                <a:solidFill>
                  <a:srgbClr val="000000"/>
                </a:solidFill>
                <a:latin typeface="+mj-lt"/>
              </a:rPr>
              <a:t> </a:t>
            </a:r>
            <a:r>
              <a:rPr lang="en-US" sz="1200" dirty="0" err="1" smtClean="0">
                <a:solidFill>
                  <a:srgbClr val="000000"/>
                </a:solidFill>
                <a:latin typeface="+mj-lt"/>
              </a:rPr>
              <a:t>recupero</a:t>
            </a:r>
            <a:r>
              <a:rPr lang="en-US" sz="1200" dirty="0" smtClean="0">
                <a:solidFill>
                  <a:srgbClr val="000000"/>
                </a:solidFill>
                <a:latin typeface="+mj-lt"/>
              </a:rPr>
              <a:t> </a:t>
            </a:r>
            <a:r>
              <a:rPr lang="en-US" sz="1200" dirty="0" smtClean="0">
                <a:solidFill>
                  <a:srgbClr val="000000"/>
                </a:solidFill>
                <a:latin typeface="+mj-lt"/>
              </a:rPr>
              <a:t>del </a:t>
            </a:r>
            <a:r>
              <a:rPr lang="en-US" sz="1200" dirty="0" err="1" smtClean="0">
                <a:solidFill>
                  <a:srgbClr val="000000"/>
                </a:solidFill>
                <a:latin typeface="+mj-lt"/>
              </a:rPr>
              <a:t>traffico</a:t>
            </a:r>
            <a:r>
              <a:rPr lang="en-US" sz="1200" dirty="0" smtClean="0">
                <a:solidFill>
                  <a:srgbClr val="000000"/>
                </a:solidFill>
                <a:latin typeface="+mj-lt"/>
              </a:rPr>
              <a:t>, con le </a:t>
            </a:r>
            <a:r>
              <a:rPr lang="en-US" sz="1200" dirty="0" err="1" smtClean="0">
                <a:solidFill>
                  <a:srgbClr val="000000"/>
                </a:solidFill>
                <a:latin typeface="+mj-lt"/>
              </a:rPr>
              <a:t>seguenti</a:t>
            </a:r>
            <a:r>
              <a:rPr lang="en-US" sz="1200" dirty="0" smtClean="0">
                <a:solidFill>
                  <a:srgbClr val="000000"/>
                </a:solidFill>
                <a:latin typeface="+mj-lt"/>
              </a:rPr>
              <a:t> </a:t>
            </a:r>
            <a:r>
              <a:rPr lang="en-US" sz="1200" dirty="0" err="1" smtClean="0">
                <a:solidFill>
                  <a:srgbClr val="000000"/>
                </a:solidFill>
                <a:latin typeface="+mj-lt"/>
              </a:rPr>
              <a:t>priorità</a:t>
            </a:r>
            <a:r>
              <a:rPr lang="en-US" sz="1200" dirty="0" smtClean="0">
                <a:solidFill>
                  <a:srgbClr val="000000"/>
                </a:solidFill>
                <a:latin typeface="+mj-lt"/>
              </a:rPr>
              <a:t>:</a:t>
            </a:r>
          </a:p>
          <a:p>
            <a:pPr marL="171450" indent="-171450">
              <a:lnSpc>
                <a:spcPct val="150000"/>
              </a:lnSpc>
              <a:buFont typeface="Arial" panose="020B0604020202020204" pitchFamily="34" charset="0"/>
              <a:buChar char="•"/>
            </a:pPr>
            <a:r>
              <a:rPr lang="it-IT" sz="1200" dirty="0" smtClean="0"/>
              <a:t>disponibilità </a:t>
            </a:r>
            <a:r>
              <a:rPr lang="it-IT" sz="1200" dirty="0"/>
              <a:t>e adeguamento normativo </a:t>
            </a:r>
            <a:r>
              <a:rPr lang="it-IT" sz="1200" dirty="0" err="1"/>
              <a:t>taxiway</a:t>
            </a:r>
            <a:r>
              <a:rPr lang="it-IT" sz="1200" dirty="0"/>
              <a:t> e </a:t>
            </a:r>
            <a:r>
              <a:rPr lang="it-IT" sz="1200" dirty="0" err="1" smtClean="0"/>
              <a:t>apron</a:t>
            </a:r>
            <a:r>
              <a:rPr lang="it-IT" sz="1200" dirty="0" smtClean="0"/>
              <a:t>;</a:t>
            </a:r>
          </a:p>
          <a:p>
            <a:pPr marL="171450" indent="-171450">
              <a:lnSpc>
                <a:spcPct val="150000"/>
              </a:lnSpc>
              <a:buFont typeface="Arial" panose="020B0604020202020204" pitchFamily="34" charset="0"/>
              <a:buChar char="•"/>
            </a:pPr>
            <a:r>
              <a:rPr lang="it-IT" sz="1200" dirty="0" smtClean="0"/>
              <a:t>adeguamenti </a:t>
            </a:r>
            <a:r>
              <a:rPr lang="it-IT" sz="1200" dirty="0"/>
              <a:t>strutturali </a:t>
            </a:r>
            <a:r>
              <a:rPr lang="it-IT" sz="1200" dirty="0" err="1"/>
              <a:t>antisimici</a:t>
            </a:r>
            <a:r>
              <a:rPr lang="it-IT" sz="1200" dirty="0"/>
              <a:t> e antincendio sui </a:t>
            </a:r>
            <a:r>
              <a:rPr lang="it-IT" sz="1200" dirty="0" smtClean="0"/>
              <a:t>terminal;</a:t>
            </a:r>
          </a:p>
          <a:p>
            <a:pPr marL="171450" indent="-171450">
              <a:lnSpc>
                <a:spcPct val="150000"/>
              </a:lnSpc>
              <a:buFont typeface="Arial" panose="020B0604020202020204" pitchFamily="34" charset="0"/>
              <a:buChar char="•"/>
            </a:pPr>
            <a:r>
              <a:rPr lang="it-IT" sz="1200" dirty="0" smtClean="0"/>
              <a:t>cantieri </a:t>
            </a:r>
            <a:r>
              <a:rPr lang="it-IT" sz="1200" dirty="0"/>
              <a:t>di sviluppo capacitivo in corso e in avanzato stato di completamento al momento del manifestarsi della </a:t>
            </a:r>
            <a:r>
              <a:rPr lang="it-IT" sz="1200" dirty="0" smtClean="0"/>
              <a:t>pandemia</a:t>
            </a:r>
            <a:r>
              <a:rPr lang="en-US" sz="1200" dirty="0">
                <a:solidFill>
                  <a:srgbClr val="000000"/>
                </a:solidFill>
                <a:latin typeface="+mj-lt"/>
              </a:rPr>
              <a:t>.</a:t>
            </a:r>
            <a:endParaRPr lang="en-US" sz="1200" dirty="0" smtClean="0">
              <a:solidFill>
                <a:srgbClr val="000000"/>
              </a:solidFill>
              <a:latin typeface="+mj-lt"/>
            </a:endParaRPr>
          </a:p>
        </p:txBody>
      </p:sp>
    </p:spTree>
    <p:extLst>
      <p:ext uri="{BB962C8B-B14F-4D97-AF65-F5344CB8AC3E}">
        <p14:creationId xmlns:p14="http://schemas.microsoft.com/office/powerpoint/2010/main" val="389038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4139520501"/>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7105"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326517"/>
            <a:ext cx="8588978" cy="3664593"/>
          </a:xfrm>
          <a:prstGeom prst="rect">
            <a:avLst/>
          </a:prstGeom>
          <a:solidFill>
            <a:schemeClr val="bg1"/>
          </a:solidFill>
        </p:spPr>
        <p:txBody>
          <a:bodyPr wrap="square">
            <a:spAutoFit/>
          </a:bodyPr>
          <a:lstStyle/>
          <a:p>
            <a:pPr algn="just">
              <a:lnSpc>
                <a:spcPct val="115000"/>
              </a:lnSpc>
              <a:spcAft>
                <a:spcPts val="1000"/>
              </a:spcAft>
            </a:pPr>
            <a:r>
              <a:rPr lang="it-IT" sz="1200" b="1" dirty="0" smtClean="0">
                <a:solidFill>
                  <a:srgbClr val="000000"/>
                </a:solidFill>
                <a:latin typeface="+mj-lt"/>
              </a:rPr>
              <a:t>D. Proposta di modifica tariffaria (</a:t>
            </a:r>
            <a:r>
              <a:rPr lang="it-IT" sz="1200" b="1" dirty="0" err="1" smtClean="0">
                <a:solidFill>
                  <a:srgbClr val="000000"/>
                </a:solidFill>
                <a:latin typeface="+mj-lt"/>
              </a:rPr>
              <a:t>peak</a:t>
            </a:r>
            <a:r>
              <a:rPr lang="it-IT" sz="1200" b="1" dirty="0" smtClean="0">
                <a:solidFill>
                  <a:srgbClr val="000000"/>
                </a:solidFill>
                <a:latin typeface="+mj-lt"/>
              </a:rPr>
              <a:t>/off </a:t>
            </a:r>
            <a:r>
              <a:rPr lang="it-IT" sz="1200" b="1" dirty="0" err="1" smtClean="0">
                <a:solidFill>
                  <a:srgbClr val="000000"/>
                </a:solidFill>
                <a:latin typeface="+mj-lt"/>
              </a:rPr>
              <a:t>peak</a:t>
            </a:r>
            <a:r>
              <a:rPr lang="it-IT" sz="1200" b="1" dirty="0" smtClean="0">
                <a:solidFill>
                  <a:srgbClr val="000000"/>
                </a:solidFill>
                <a:latin typeface="+mj-lt"/>
              </a:rPr>
              <a:t>) per approdo e decollo</a:t>
            </a:r>
            <a:endParaRPr lang="it-IT" sz="1200" dirty="0" smtClean="0">
              <a:effectLst/>
              <a:latin typeface="+mj-lt"/>
              <a:ea typeface="Calibri"/>
              <a:cs typeface="Times New Roman"/>
            </a:endParaRPr>
          </a:p>
          <a:p>
            <a:pPr algn="just"/>
            <a:endParaRPr lang="it-IT" sz="1200" dirty="0">
              <a:solidFill>
                <a:srgbClr val="000000"/>
              </a:solidFill>
              <a:latin typeface="+mj-lt"/>
            </a:endParaRPr>
          </a:p>
          <a:p>
            <a:pPr algn="just">
              <a:lnSpc>
                <a:spcPct val="150000"/>
              </a:lnSpc>
            </a:pPr>
            <a:r>
              <a:rPr lang="en-US" sz="1200" dirty="0">
                <a:solidFill>
                  <a:srgbClr val="000000"/>
                </a:solidFill>
                <a:latin typeface="+mj-lt"/>
              </a:rPr>
              <a:t>R</a:t>
            </a:r>
            <a:r>
              <a:rPr lang="en-US" sz="1200" dirty="0" smtClean="0">
                <a:solidFill>
                  <a:srgbClr val="000000"/>
                </a:solidFill>
                <a:latin typeface="+mj-lt"/>
              </a:rPr>
              <a:t>. </a:t>
            </a:r>
            <a:r>
              <a:rPr lang="it-IT" sz="1200" dirty="0"/>
              <a:t>Il presunto rischio di aumento del traffico durante le ore di picco asserito da </a:t>
            </a:r>
            <a:r>
              <a:rPr lang="it-IT" sz="1200" dirty="0" err="1" smtClean="0"/>
              <a:t>easyJet</a:t>
            </a:r>
            <a:r>
              <a:rPr lang="it-IT" sz="1200" dirty="0" smtClean="0"/>
              <a:t> </a:t>
            </a:r>
            <a:r>
              <a:rPr lang="it-IT" sz="1200" dirty="0"/>
              <a:t>dovrebbe essere rivisto alla luce dell’assenza di risultati dell’articolazione applicata negli anni passati. Come evidenziato nelle slide, i dati raccolti nei 30 giorni a più elevato flusso di traffico danno evidenza che i movimenti nelle ore di picco non sono </a:t>
            </a:r>
            <a:r>
              <a:rPr lang="it-IT" sz="1200" dirty="0" smtClean="0"/>
              <a:t>mutati</a:t>
            </a:r>
          </a:p>
          <a:p>
            <a:pPr algn="just">
              <a:lnSpc>
                <a:spcPct val="150000"/>
              </a:lnSpc>
            </a:pPr>
            <a:endParaRPr lang="it-IT" sz="1200" dirty="0"/>
          </a:p>
          <a:p>
            <a:pPr algn="just">
              <a:lnSpc>
                <a:spcPct val="150000"/>
              </a:lnSpc>
            </a:pPr>
            <a:r>
              <a:rPr lang="it-IT" sz="1200" dirty="0"/>
              <a:t>Nella consultazione del 2018 sulla proposta tariffaria di ADR per il 2019 </a:t>
            </a:r>
            <a:r>
              <a:rPr lang="it-IT" sz="1200" dirty="0" err="1"/>
              <a:t>EasyJet</a:t>
            </a:r>
            <a:r>
              <a:rPr lang="it-IT" sz="1200" dirty="0"/>
              <a:t> rilevava che “l’articolazione dei corrispettivi di picco/fuori picco proposta da ADR per lo scalo di FCO risulta invariata nonostante le variazioni nel </a:t>
            </a:r>
            <a:r>
              <a:rPr lang="it-IT" sz="1200" i="1" dirty="0"/>
              <a:t>mix </a:t>
            </a:r>
            <a:r>
              <a:rPr lang="it-IT" sz="1200" dirty="0"/>
              <a:t>di traffico” e chiedeva “se l’articolazione in tariffe di picco / fuori picco possa considerarsi ancora rilevante e se essa favorisca l’efficienza operativa, come previsto dal Contratto di Programma</a:t>
            </a:r>
            <a:r>
              <a:rPr lang="it-IT" sz="1200" dirty="0" smtClean="0"/>
              <a:t>”</a:t>
            </a:r>
          </a:p>
          <a:p>
            <a:pPr algn="just">
              <a:lnSpc>
                <a:spcPct val="150000"/>
              </a:lnSpc>
            </a:pPr>
            <a:endParaRPr lang="it-IT" sz="1200" dirty="0"/>
          </a:p>
          <a:p>
            <a:pPr algn="just">
              <a:lnSpc>
                <a:spcPct val="150000"/>
              </a:lnSpc>
            </a:pPr>
            <a:r>
              <a:rPr lang="it-IT" sz="1200" dirty="0"/>
              <a:t>Inoltre, nel rispetto dei principi di </a:t>
            </a:r>
            <a:r>
              <a:rPr lang="it-IT" sz="1200" dirty="0" smtClean="0"/>
              <a:t>efficienza</a:t>
            </a:r>
            <a:r>
              <a:rPr lang="it-IT" sz="1200" dirty="0"/>
              <a:t>, </a:t>
            </a:r>
            <a:r>
              <a:rPr lang="it-IT" sz="1200" dirty="0" smtClean="0"/>
              <a:t>efficacia</a:t>
            </a:r>
            <a:r>
              <a:rPr lang="it-IT" sz="1200" dirty="0"/>
              <a:t>, </a:t>
            </a:r>
            <a:r>
              <a:rPr lang="it-IT" sz="1200" dirty="0" smtClean="0"/>
              <a:t>economicità, </a:t>
            </a:r>
            <a:r>
              <a:rPr lang="it-IT" sz="1200" dirty="0"/>
              <a:t>ADR ha sempre operato in considerazione della semplificazione dell’articolazione tariffaria, nel rispetto dei vincoli di CDP. </a:t>
            </a:r>
            <a:endParaRPr lang="en-US" sz="1200" dirty="0" smtClean="0">
              <a:solidFill>
                <a:srgbClr val="000000"/>
              </a:solidFill>
              <a:latin typeface="+mj-lt"/>
            </a:endParaRPr>
          </a:p>
        </p:txBody>
      </p:sp>
    </p:spTree>
    <p:extLst>
      <p:ext uri="{BB962C8B-B14F-4D97-AF65-F5344CB8AC3E}">
        <p14:creationId xmlns:p14="http://schemas.microsoft.com/office/powerpoint/2010/main" val="3374825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910445068"/>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8129"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345992"/>
            <a:ext cx="8588978" cy="2279598"/>
          </a:xfrm>
          <a:prstGeom prst="rect">
            <a:avLst/>
          </a:prstGeom>
          <a:solidFill>
            <a:schemeClr val="bg1"/>
          </a:solidFill>
        </p:spPr>
        <p:txBody>
          <a:bodyPr wrap="square">
            <a:spAutoFit/>
          </a:bodyPr>
          <a:lstStyle/>
          <a:p>
            <a:pPr algn="just">
              <a:lnSpc>
                <a:spcPct val="115000"/>
              </a:lnSpc>
              <a:spcAft>
                <a:spcPts val="1000"/>
              </a:spcAft>
            </a:pPr>
            <a:r>
              <a:rPr lang="it-IT" sz="1200" b="1" dirty="0" smtClean="0">
                <a:solidFill>
                  <a:srgbClr val="000000"/>
                </a:solidFill>
                <a:latin typeface="+mj-lt"/>
              </a:rPr>
              <a:t>D. Introduzione di tariffazione ambientale</a:t>
            </a:r>
            <a:endParaRPr lang="en-US" sz="1200" dirty="0" smtClean="0">
              <a:solidFill>
                <a:srgbClr val="000000"/>
              </a:solidFill>
              <a:latin typeface="+mj-lt"/>
            </a:endParaRPr>
          </a:p>
          <a:p>
            <a:pPr algn="just"/>
            <a:endParaRPr lang="it-IT" sz="1200" dirty="0">
              <a:solidFill>
                <a:srgbClr val="000000"/>
              </a:solidFill>
              <a:latin typeface="+mj-lt"/>
            </a:endParaRPr>
          </a:p>
          <a:p>
            <a:pPr algn="just">
              <a:lnSpc>
                <a:spcPct val="150000"/>
              </a:lnSpc>
            </a:pPr>
            <a:r>
              <a:rPr lang="en-US" sz="1200" dirty="0">
                <a:solidFill>
                  <a:srgbClr val="000000"/>
                </a:solidFill>
                <a:latin typeface="+mj-lt"/>
              </a:rPr>
              <a:t>R</a:t>
            </a:r>
            <a:r>
              <a:rPr lang="en-US" sz="1200" dirty="0" smtClean="0">
                <a:solidFill>
                  <a:srgbClr val="000000"/>
                </a:solidFill>
                <a:latin typeface="+mj-lt"/>
              </a:rPr>
              <a:t>. </a:t>
            </a:r>
            <a:r>
              <a:rPr lang="it-IT" sz="1200" dirty="0" smtClean="0"/>
              <a:t>Lo </a:t>
            </a:r>
            <a:r>
              <a:rPr lang="it-IT" sz="1200" dirty="0"/>
              <a:t>spostamento del traffico verso aeromobili a basse emissioni di CO2 o per i quali è prevista la compensazione delle emissioni di CO2 ed aeromobili a minori “</a:t>
            </a:r>
            <a:r>
              <a:rPr lang="it-IT" sz="1200" dirty="0" err="1"/>
              <a:t>noise</a:t>
            </a:r>
            <a:r>
              <a:rPr lang="it-IT" sz="1200" dirty="0"/>
              <a:t> </a:t>
            </a:r>
            <a:r>
              <a:rPr lang="it-IT" sz="1200" dirty="0" err="1"/>
              <a:t>emission</a:t>
            </a:r>
            <a:r>
              <a:rPr lang="it-IT" sz="1200" dirty="0"/>
              <a:t>” </a:t>
            </a:r>
            <a:r>
              <a:rPr lang="it-IT" sz="1200" dirty="0" smtClean="0"/>
              <a:t>sono </a:t>
            </a:r>
            <a:r>
              <a:rPr lang="it-IT" sz="1200" dirty="0"/>
              <a:t>temi di grandissimo interesse per ADR, che da anni mostra sensibilità alle tematiche di sostenibilità ambientale come evidenziato nel suo “</a:t>
            </a:r>
            <a:r>
              <a:rPr lang="it-IT" sz="1200" dirty="0" err="1"/>
              <a:t>action</a:t>
            </a:r>
            <a:r>
              <a:rPr lang="it-IT" sz="1200" dirty="0"/>
              <a:t> </a:t>
            </a:r>
            <a:r>
              <a:rPr lang="it-IT" sz="1200" dirty="0" err="1"/>
              <a:t>plan</a:t>
            </a:r>
            <a:r>
              <a:rPr lang="it-IT" sz="1200" dirty="0" smtClean="0"/>
              <a:t>” ambientale (v. relazioni </a:t>
            </a:r>
            <a:r>
              <a:rPr lang="it-IT" sz="1200" dirty="0" err="1" smtClean="0"/>
              <a:t>pubbliacte</a:t>
            </a:r>
            <a:r>
              <a:rPr lang="it-IT" sz="1200" dirty="0" smtClean="0"/>
              <a:t> annualmente)</a:t>
            </a:r>
          </a:p>
          <a:p>
            <a:pPr algn="just">
              <a:lnSpc>
                <a:spcPct val="150000"/>
              </a:lnSpc>
            </a:pPr>
            <a:endParaRPr lang="it-IT" sz="1200" dirty="0"/>
          </a:p>
          <a:p>
            <a:pPr algn="just">
              <a:lnSpc>
                <a:spcPct val="150000"/>
              </a:lnSpc>
            </a:pPr>
            <a:r>
              <a:rPr lang="it-IT" sz="1200" dirty="0"/>
              <a:t>Si tratta di obiettivi di </a:t>
            </a:r>
            <a:r>
              <a:rPr lang="it-IT" sz="1200" dirty="0" smtClean="0"/>
              <a:t>interesse di sistema </a:t>
            </a:r>
            <a:r>
              <a:rPr lang="it-IT" sz="1200" dirty="0"/>
              <a:t>nei riguardi dei quali le possibili misure da adottare sono in corso di valutazione. </a:t>
            </a:r>
            <a:endParaRPr lang="en-US" sz="1200" dirty="0">
              <a:solidFill>
                <a:srgbClr val="000000"/>
              </a:solidFill>
              <a:latin typeface="+mj-lt"/>
            </a:endParaRPr>
          </a:p>
        </p:txBody>
      </p:sp>
      <p:sp>
        <p:nvSpPr>
          <p:cNvPr id="7" name="Rettangolo 6"/>
          <p:cNvSpPr/>
          <p:nvPr/>
        </p:nvSpPr>
        <p:spPr>
          <a:xfrm>
            <a:off x="323528" y="3935647"/>
            <a:ext cx="8588978" cy="1968424"/>
          </a:xfrm>
          <a:prstGeom prst="rect">
            <a:avLst/>
          </a:prstGeom>
          <a:solidFill>
            <a:schemeClr val="bg1"/>
          </a:solidFill>
        </p:spPr>
        <p:txBody>
          <a:bodyPr wrap="square">
            <a:spAutoFit/>
          </a:bodyPr>
          <a:lstStyle/>
          <a:p>
            <a:pPr algn="just">
              <a:lnSpc>
                <a:spcPct val="115000"/>
              </a:lnSpc>
              <a:spcAft>
                <a:spcPts val="1000"/>
              </a:spcAft>
            </a:pPr>
            <a:r>
              <a:rPr lang="it-IT" sz="1200" b="1" dirty="0">
                <a:solidFill>
                  <a:srgbClr val="000000"/>
                </a:solidFill>
                <a:latin typeface="+mj-lt"/>
              </a:rPr>
              <a:t>D</a:t>
            </a:r>
            <a:r>
              <a:rPr lang="it-IT" sz="1200" b="1" dirty="0" smtClean="0">
                <a:solidFill>
                  <a:srgbClr val="000000"/>
                </a:solidFill>
                <a:latin typeface="+mj-lt"/>
              </a:rPr>
              <a:t>. Piano della </a:t>
            </a:r>
            <a:r>
              <a:rPr lang="it-IT" sz="1200" b="1" dirty="0" smtClean="0">
                <a:solidFill>
                  <a:srgbClr val="000000"/>
                </a:solidFill>
                <a:latin typeface="+mj-lt"/>
              </a:rPr>
              <a:t>qualità </a:t>
            </a:r>
            <a:r>
              <a:rPr lang="it-IT" sz="1200" b="1" dirty="0" smtClean="0">
                <a:solidFill>
                  <a:srgbClr val="000000"/>
                </a:solidFill>
                <a:latin typeface="+mj-lt"/>
              </a:rPr>
              <a:t>e tutela ambientale</a:t>
            </a:r>
            <a:endParaRPr lang="en-US" sz="1200" dirty="0" smtClean="0">
              <a:solidFill>
                <a:srgbClr val="000000"/>
              </a:solidFill>
              <a:latin typeface="+mj-lt"/>
            </a:endParaRPr>
          </a:p>
          <a:p>
            <a:pPr algn="just"/>
            <a:endParaRPr lang="it-IT" sz="1200" dirty="0">
              <a:solidFill>
                <a:srgbClr val="000000"/>
              </a:solidFill>
              <a:latin typeface="+mj-lt"/>
            </a:endParaRPr>
          </a:p>
          <a:p>
            <a:pPr algn="just">
              <a:lnSpc>
                <a:spcPct val="150000"/>
              </a:lnSpc>
            </a:pPr>
            <a:r>
              <a:rPr lang="it-IT" sz="1200" dirty="0"/>
              <a:t>R</a:t>
            </a:r>
            <a:r>
              <a:rPr lang="it-IT" sz="1200" dirty="0" smtClean="0"/>
              <a:t>. I </a:t>
            </a:r>
            <a:r>
              <a:rPr lang="it-IT" sz="1200" dirty="0"/>
              <a:t>dati per il periodo monitorato (luglio 2019 – febbraio 2020) sono </a:t>
            </a:r>
            <a:r>
              <a:rPr lang="it-IT" sz="1200" dirty="0" smtClean="0"/>
              <a:t>disponibili e trasparenti </a:t>
            </a:r>
            <a:r>
              <a:rPr lang="it-IT" sz="1200" dirty="0"/>
              <a:t>e rappresentano una significativa porzione della terza annualità (secondo sotto-periodo tariffario) dei piani “qualità e ambiente”. </a:t>
            </a:r>
            <a:endParaRPr lang="it-IT" sz="1200" dirty="0" smtClean="0"/>
          </a:p>
          <a:p>
            <a:pPr algn="just">
              <a:lnSpc>
                <a:spcPct val="150000"/>
              </a:lnSpc>
            </a:pPr>
            <a:endParaRPr lang="it-IT" sz="1200" dirty="0"/>
          </a:p>
          <a:p>
            <a:pPr algn="just">
              <a:lnSpc>
                <a:spcPct val="150000"/>
              </a:lnSpc>
            </a:pPr>
            <a:r>
              <a:rPr lang="it-IT" sz="1200" dirty="0" smtClean="0"/>
              <a:t>Questa </a:t>
            </a:r>
            <a:r>
              <a:rPr lang="it-IT" sz="1200" dirty="0"/>
              <a:t>consultazione ha come oggetto la proposta tariffaria 2021 per la quale ADR non ha previsto bonus. Su eventuali applicazioni future sarà nostra cura aggiornarvi debitamente con i relativi dettagli.</a:t>
            </a:r>
            <a:endParaRPr lang="en-US" sz="1200" dirty="0">
              <a:solidFill>
                <a:srgbClr val="000000"/>
              </a:solidFill>
              <a:latin typeface="+mj-lt"/>
            </a:endParaRPr>
          </a:p>
        </p:txBody>
      </p:sp>
    </p:spTree>
    <p:extLst>
      <p:ext uri="{BB962C8B-B14F-4D97-AF65-F5344CB8AC3E}">
        <p14:creationId xmlns:p14="http://schemas.microsoft.com/office/powerpoint/2010/main" val="5908642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ppt/theme/theme2.xml><?xml version="1.0" encoding="utf-8"?>
<a:theme xmlns:a="http://schemas.openxmlformats.org/drawingml/2006/main" name="1_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ppt/theme/theme3.xml><?xml version="1.0" encoding="utf-8"?>
<a:theme xmlns:a="http://schemas.openxmlformats.org/drawingml/2006/main" name="2_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docProps/app.xml><?xml version="1.0" encoding="utf-8"?>
<Properties xmlns="http://schemas.openxmlformats.org/officeDocument/2006/extended-properties" xmlns:vt="http://schemas.openxmlformats.org/officeDocument/2006/docPropsVTypes">
  <TotalTime>1811</TotalTime>
  <Words>2017</Words>
  <Application>Microsoft Office PowerPoint</Application>
  <PresentationFormat>Presentazione su schermo (4:3)</PresentationFormat>
  <Paragraphs>110</Paragraphs>
  <Slides>11</Slides>
  <Notes>0</Notes>
  <HiddenSlides>0</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11</vt:i4>
      </vt:variant>
    </vt:vector>
  </HeadingPairs>
  <TitlesOfParts>
    <vt:vector size="15" baseType="lpstr">
      <vt:lpstr>BCG Grid 16:9</vt:lpstr>
      <vt:lpstr>1_BCG Grid 16:9</vt:lpstr>
      <vt:lpstr>2_BCG Grid 16:9</vt:lpstr>
      <vt:lpstr>Diapositiva think-cell</vt:lpstr>
      <vt:lpstr>IBAR/IATA/Comitato Utenti FCO &amp; Easyjet</vt:lpstr>
      <vt:lpstr>IBAR/IATA/Comitato Utenti FCO &amp; Easyjet</vt:lpstr>
      <vt:lpstr>IBAR/IATA/Comitato Utenti FCO </vt:lpstr>
      <vt:lpstr>IBAR/IATA/Comitato Utenti FCO </vt:lpstr>
      <vt:lpstr>IBAR/IATA/Comitato Utenti FCO </vt:lpstr>
      <vt:lpstr>IBAR/IATA/Comitato Utenti FCO</vt:lpstr>
      <vt:lpstr>Easyjet</vt:lpstr>
      <vt:lpstr>Easyjet</vt:lpstr>
      <vt:lpstr>Easyjet</vt:lpstr>
      <vt:lpstr>Easyjet</vt:lpstr>
      <vt:lpstr>Consiglio Nazionale dei Consumatori e degli Utenti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Soleri Fabio</dc:creator>
  <cp:lastModifiedBy>Soleri Fabio</cp:lastModifiedBy>
  <cp:revision>42</cp:revision>
  <dcterms:created xsi:type="dcterms:W3CDTF">2020-10-12T12:53:50Z</dcterms:created>
  <dcterms:modified xsi:type="dcterms:W3CDTF">2020-10-14T09:34:28Z</dcterms:modified>
</cp:coreProperties>
</file>