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3.xml" ContentType="application/vnd.openxmlformats-officedocument.them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4.xml" ContentType="application/vnd.openxmlformats-officedocument.them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5.xml" ContentType="application/vnd.openxmlformats-officedocument.theme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heme/theme6.xml" ContentType="application/vnd.openxmlformats-officedocument.theme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theme/theme7.xml" ContentType="application/vnd.openxmlformats-officedocument.theme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theme/theme8.xml" ContentType="application/vnd.openxmlformats-officedocument.theme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theme/theme9.xml" ContentType="application/vnd.openxmlformats-officedocument.theme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heme/theme10.xml" ContentType="application/vnd.openxmlformats-officedocument.theme+xml"/>
  <Override PartName="/ppt/theme/theme11.xml" ContentType="application/vnd.openxmlformats-officedocument.theme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charts/chart1.xml" ContentType="application/vnd.openxmlformats-officedocument.drawingml.chart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notesSlides/notesSlide1.xml" ContentType="application/vnd.openxmlformats-officedocument.presentationml.notesSlide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notesSlides/notesSlide2.xml" ContentType="application/vnd.openxmlformats-officedocument.presentationml.notesSlide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notesSlides/notesSlide3.xml" ContentType="application/vnd.openxmlformats-officedocument.presentationml.notesSlide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notesSlides/notesSlide4.xml" ContentType="application/vnd.openxmlformats-officedocument.presentationml.notesSlide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charts/chart3.xml" ContentType="application/vnd.openxmlformats-officedocument.drawingml.chart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5185" r:id="rId1"/>
    <p:sldMasterId id="2147485318" r:id="rId2"/>
    <p:sldMasterId id="2147485341" r:id="rId3"/>
    <p:sldMasterId id="2147485396" r:id="rId4"/>
    <p:sldMasterId id="2147485483" r:id="rId5"/>
    <p:sldMasterId id="2147485553" r:id="rId6"/>
    <p:sldMasterId id="2147485623" r:id="rId7"/>
    <p:sldMasterId id="2147485639" r:id="rId8"/>
    <p:sldMasterId id="2147485657" r:id="rId9"/>
  </p:sldMasterIdLst>
  <p:notesMasterIdLst>
    <p:notesMasterId r:id="rId29"/>
  </p:notesMasterIdLst>
  <p:handoutMasterIdLst>
    <p:handoutMasterId r:id="rId30"/>
  </p:handoutMasterIdLst>
  <p:sldIdLst>
    <p:sldId id="12102" r:id="rId10"/>
    <p:sldId id="12093" r:id="rId11"/>
    <p:sldId id="12084" r:id="rId12"/>
    <p:sldId id="12083" r:id="rId13"/>
    <p:sldId id="12117" r:id="rId14"/>
    <p:sldId id="12116" r:id="rId15"/>
    <p:sldId id="12085" r:id="rId16"/>
    <p:sldId id="12115" r:id="rId17"/>
    <p:sldId id="12091" r:id="rId18"/>
    <p:sldId id="12023" r:id="rId19"/>
    <p:sldId id="12024" r:id="rId20"/>
    <p:sldId id="12025" r:id="rId21"/>
    <p:sldId id="12026" r:id="rId22"/>
    <p:sldId id="882" r:id="rId23"/>
    <p:sldId id="2043" r:id="rId24"/>
    <p:sldId id="12112" r:id="rId25"/>
    <p:sldId id="12113" r:id="rId26"/>
    <p:sldId id="12092" r:id="rId27"/>
    <p:sldId id="12114" r:id="rId28"/>
  </p:sldIdLst>
  <p:sldSz cx="9906000" cy="6858000" type="A4"/>
  <p:notesSz cx="6797675" cy="9926638"/>
  <p:custShowLst>
    <p:custShow name="Format Guide Workshop" id="0">
      <p:sldLst/>
    </p:custShow>
  </p:custShowLst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80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orient="horz" pos="4093">
          <p15:clr>
            <a:srgbClr val="A4A3A4"/>
          </p15:clr>
        </p15:guide>
        <p15:guide id="4" orient="horz" pos="1797" userDrawn="1">
          <p15:clr>
            <a:srgbClr val="A4A3A4"/>
          </p15:clr>
        </p15:guide>
        <p15:guide id="5" pos="285" userDrawn="1">
          <p15:clr>
            <a:srgbClr val="A4A3A4"/>
          </p15:clr>
        </p15:guide>
        <p15:guide id="6" pos="5955" userDrawn="1">
          <p15:clr>
            <a:srgbClr val="A4A3A4"/>
          </p15:clr>
        </p15:guide>
        <p15:guide id="7" orient="horz" pos="1672">
          <p15:clr>
            <a:srgbClr val="A4A3A4"/>
          </p15:clr>
        </p15:guide>
        <p15:guide id="8" orient="horz" pos="3824">
          <p15:clr>
            <a:srgbClr val="A4A3A4"/>
          </p15:clr>
        </p15:guide>
        <p15:guide id="9" pos="3002">
          <p15:clr>
            <a:srgbClr val="A4A3A4"/>
          </p15:clr>
        </p15:guide>
        <p15:guide id="10" orient="horz" pos="2336">
          <p15:clr>
            <a:srgbClr val="A4A3A4"/>
          </p15:clr>
        </p15:guide>
        <p15:guide id="11" orient="horz" pos="1446">
          <p15:clr>
            <a:srgbClr val="A4A3A4"/>
          </p15:clr>
        </p15:guide>
        <p15:guide id="12" orient="horz" pos="2368">
          <p15:clr>
            <a:srgbClr val="A4A3A4"/>
          </p15:clr>
        </p15:guide>
        <p15:guide id="13" orient="horz" pos="1648">
          <p15:clr>
            <a:srgbClr val="A4A3A4"/>
          </p15:clr>
        </p15:guide>
        <p15:guide id="14" pos="5967">
          <p15:clr>
            <a:srgbClr val="A4A3A4"/>
          </p15:clr>
        </p15:guide>
        <p15:guide id="15" pos="29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ne, Massimiliano" initials="PM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6FF"/>
    <a:srgbClr val="0099FF"/>
    <a:srgbClr val="00CCFF"/>
    <a:srgbClr val="B2D2DE"/>
    <a:srgbClr val="FFD347"/>
    <a:srgbClr val="66CCFF"/>
    <a:srgbClr val="00CC99"/>
    <a:srgbClr val="3399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F9D204-1205-470E-8FD2-D5AEA57B205E}" v="11193" dt="2020-10-12T16:54:04.085"/>
    <p1510:client id="{1CC82CAF-F306-4070-A30F-D603B00D6F53}" v="45027" dt="2020-10-12T16:09:52.7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6" autoAdjust="0"/>
    <p:restoredTop sz="95226" autoAdjust="0"/>
  </p:normalViewPr>
  <p:slideViewPr>
    <p:cSldViewPr snapToGrid="0">
      <p:cViewPr>
        <p:scale>
          <a:sx n="60" d="100"/>
          <a:sy n="60" d="100"/>
        </p:scale>
        <p:origin x="-1320" y="-156"/>
      </p:cViewPr>
      <p:guideLst>
        <p:guide orient="horz" pos="1480"/>
        <p:guide orient="horz" pos="4093"/>
        <p:guide orient="horz" pos="1797"/>
        <p:guide orient="horz" pos="1672"/>
        <p:guide orient="horz" pos="3824"/>
        <p:guide orient="horz" pos="2336"/>
        <p:guide orient="horz" pos="1446"/>
        <p:guide orient="horz" pos="2368"/>
        <p:guide orient="horz" pos="1648"/>
        <p:guide pos="3120"/>
        <p:guide pos="285"/>
        <p:guide pos="5955"/>
        <p:guide pos="3002"/>
        <p:guide pos="5967"/>
        <p:guide pos="29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2574" y="444"/>
      </p:cViewPr>
      <p:guideLst/>
    </p:cSldViewPr>
  </p:notesViewPr>
  <p:gridSpacing cx="39601" cy="39601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e, Massimiliano" userId="0d871475-8789-43a6-b055-c83c5fb0378a" providerId="ADAL" clId="{0DF9D204-1205-470E-8FD2-D5AEA57B205E}"/>
    <pc:docChg chg="undo custSel addSld delSld modSld">
      <pc:chgData name="Pane, Massimiliano" userId="0d871475-8789-43a6-b055-c83c5fb0378a" providerId="ADAL" clId="{0DF9D204-1205-470E-8FD2-D5AEA57B205E}" dt="2020-10-12T16:53:58.894" v="2728" actId="20577"/>
      <pc:docMkLst>
        <pc:docMk/>
      </pc:docMkLst>
      <pc:sldChg chg="add">
        <pc:chgData name="Pane, Massimiliano" userId="0d871475-8789-43a6-b055-c83c5fb0378a" providerId="ADAL" clId="{0DF9D204-1205-470E-8FD2-D5AEA57B205E}" dt="2020-10-12T16:29:24.335" v="580"/>
        <pc:sldMkLst>
          <pc:docMk/>
          <pc:sldMk cId="3772218816" sldId="882"/>
        </pc:sldMkLst>
      </pc:sldChg>
      <pc:sldChg chg="addSp delSp modSp mod">
        <pc:chgData name="Pane, Massimiliano" userId="0d871475-8789-43a6-b055-c83c5fb0378a" providerId="ADAL" clId="{0DF9D204-1205-470E-8FD2-D5AEA57B205E}" dt="2020-10-12T16:45:24.556" v="1247" actId="1037"/>
        <pc:sldMkLst>
          <pc:docMk/>
          <pc:sldMk cId="167827207" sldId="2043"/>
        </pc:sldMkLst>
        <pc:spChg chg="mod">
          <ac:chgData name="Pane, Massimiliano" userId="0d871475-8789-43a6-b055-c83c5fb0378a" providerId="ADAL" clId="{0DF9D204-1205-470E-8FD2-D5AEA57B205E}" dt="2020-10-12T16:33:21.656" v="724" actId="313"/>
          <ac:spMkLst>
            <pc:docMk/>
            <pc:sldMk cId="167827207" sldId="2043"/>
            <ac:spMk id="20" creationId="{578E0E61-955D-489D-84E2-26B27D6BC42A}"/>
          </ac:spMkLst>
        </pc:spChg>
        <pc:spChg chg="add del mod">
          <ac:chgData name="Pane, Massimiliano" userId="0d871475-8789-43a6-b055-c83c5fb0378a" providerId="ADAL" clId="{0DF9D204-1205-470E-8FD2-D5AEA57B205E}" dt="2020-10-12T16:45:24.556" v="1247" actId="1037"/>
          <ac:spMkLst>
            <pc:docMk/>
            <pc:sldMk cId="167827207" sldId="2043"/>
            <ac:spMk id="24" creationId="{236CA4CF-8C33-4605-ADCC-5B6CDD5764AD}"/>
          </ac:spMkLst>
        </pc:spChg>
        <pc:spChg chg="mod">
          <ac:chgData name="Pane, Massimiliano" userId="0d871475-8789-43a6-b055-c83c5fb0378a" providerId="ADAL" clId="{0DF9D204-1205-470E-8FD2-D5AEA57B205E}" dt="2020-10-12T16:44:53.050" v="1163" actId="1035"/>
          <ac:spMkLst>
            <pc:docMk/>
            <pc:sldMk cId="167827207" sldId="2043"/>
            <ac:spMk id="29" creationId="{09D778E5-5C18-40F8-95C8-152791263934}"/>
          </ac:spMkLst>
        </pc:spChg>
        <pc:picChg chg="del">
          <ac:chgData name="Pane, Massimiliano" userId="0d871475-8789-43a6-b055-c83c5fb0378a" providerId="ADAL" clId="{0DF9D204-1205-470E-8FD2-D5AEA57B205E}" dt="2020-10-12T16:33:41.988" v="725" actId="478"/>
          <ac:picMkLst>
            <pc:docMk/>
            <pc:sldMk cId="167827207" sldId="2043"/>
            <ac:picMk id="2" creationId="{DC03F5AE-3799-4966-8F27-063B87FCFC99}"/>
          </ac:picMkLst>
        </pc:picChg>
        <pc:picChg chg="del mod">
          <ac:chgData name="Pane, Massimiliano" userId="0d871475-8789-43a6-b055-c83c5fb0378a" providerId="ADAL" clId="{0DF9D204-1205-470E-8FD2-D5AEA57B205E}" dt="2020-10-12T16:42:09.937" v="727" actId="478"/>
          <ac:picMkLst>
            <pc:docMk/>
            <pc:sldMk cId="167827207" sldId="2043"/>
            <ac:picMk id="7" creationId="{386D8F99-7CBA-4EA3-B0B9-D5602DE5EBEC}"/>
          </ac:picMkLst>
        </pc:picChg>
        <pc:picChg chg="del mod">
          <ac:chgData name="Pane, Massimiliano" userId="0d871475-8789-43a6-b055-c83c5fb0378a" providerId="ADAL" clId="{0DF9D204-1205-470E-8FD2-D5AEA57B205E}" dt="2020-10-12T16:43:39.191" v="853" actId="478"/>
          <ac:picMkLst>
            <pc:docMk/>
            <pc:sldMk cId="167827207" sldId="2043"/>
            <ac:picMk id="9" creationId="{C1321F6E-6BAF-4904-B18A-75F52938C263}"/>
          </ac:picMkLst>
        </pc:picChg>
        <pc:picChg chg="mod">
          <ac:chgData name="Pane, Massimiliano" userId="0d871475-8789-43a6-b055-c83c5fb0378a" providerId="ADAL" clId="{0DF9D204-1205-470E-8FD2-D5AEA57B205E}" dt="2020-10-12T16:44:58.599" v="1170" actId="1076"/>
          <ac:picMkLst>
            <pc:docMk/>
            <pc:sldMk cId="167827207" sldId="2043"/>
            <ac:picMk id="11" creationId="{B3A9A319-5C4D-42C7-A847-3DEAEF4043C9}"/>
          </ac:picMkLst>
        </pc:picChg>
      </pc:sldChg>
      <pc:sldChg chg="del">
        <pc:chgData name="Pane, Massimiliano" userId="0d871475-8789-43a6-b055-c83c5fb0378a" providerId="ADAL" clId="{0DF9D204-1205-470E-8FD2-D5AEA57B205E}" dt="2020-10-12T16:28:07.466" v="564" actId="47"/>
        <pc:sldMkLst>
          <pc:docMk/>
          <pc:sldMk cId="725362397" sldId="12000"/>
        </pc:sldMkLst>
      </pc:sldChg>
      <pc:sldChg chg="add">
        <pc:chgData name="Pane, Massimiliano" userId="0d871475-8789-43a6-b055-c83c5fb0378a" providerId="ADAL" clId="{0DF9D204-1205-470E-8FD2-D5AEA57B205E}" dt="2020-10-12T16:29:24.335" v="580"/>
        <pc:sldMkLst>
          <pc:docMk/>
          <pc:sldMk cId="596623058" sldId="12026"/>
        </pc:sldMkLst>
      </pc:sldChg>
      <pc:sldChg chg="modSp add del mod">
        <pc:chgData name="Pane, Massimiliano" userId="0d871475-8789-43a6-b055-c83c5fb0378a" providerId="ADAL" clId="{0DF9D204-1205-470E-8FD2-D5AEA57B205E}" dt="2020-10-12T16:28:30.237" v="575" actId="47"/>
        <pc:sldMkLst>
          <pc:docMk/>
          <pc:sldMk cId="3755326651" sldId="12040"/>
        </pc:sldMkLst>
        <pc:graphicFrameChg chg="mod">
          <ac:chgData name="Pane, Massimiliano" userId="0d871475-8789-43a6-b055-c83c5fb0378a" providerId="ADAL" clId="{0DF9D204-1205-470E-8FD2-D5AEA57B205E}" dt="2020-10-12T16:28:17.290" v="571"/>
          <ac:graphicFrameMkLst>
            <pc:docMk/>
            <pc:sldMk cId="3755326651" sldId="12040"/>
            <ac:graphicFrameMk id="7" creationId="{483C54E4-B76D-4E46-8A01-D55AEA75BD60}"/>
          </ac:graphicFrameMkLst>
        </pc:graphicFrameChg>
      </pc:sldChg>
      <pc:sldChg chg="del">
        <pc:chgData name="Pane, Massimiliano" userId="0d871475-8789-43a6-b055-c83c5fb0378a" providerId="ADAL" clId="{0DF9D204-1205-470E-8FD2-D5AEA57B205E}" dt="2020-10-12T16:27:55.752" v="562" actId="47"/>
        <pc:sldMkLst>
          <pc:docMk/>
          <pc:sldMk cId="2083785921" sldId="12071"/>
        </pc:sldMkLst>
      </pc:sldChg>
      <pc:sldChg chg="modSp add del mod">
        <pc:chgData name="Pane, Massimiliano" userId="0d871475-8789-43a6-b055-c83c5fb0378a" providerId="ADAL" clId="{0DF9D204-1205-470E-8FD2-D5AEA57B205E}" dt="2020-10-12T16:32:16.199" v="699" actId="1035"/>
        <pc:sldMkLst>
          <pc:docMk/>
          <pc:sldMk cId="3332590523" sldId="12083"/>
        </pc:sldMkLst>
        <pc:spChg chg="mod">
          <ac:chgData name="Pane, Massimiliano" userId="0d871475-8789-43a6-b055-c83c5fb0378a" providerId="ADAL" clId="{0DF9D204-1205-470E-8FD2-D5AEA57B205E}" dt="2020-10-12T16:31:44.242" v="695" actId="207"/>
          <ac:spMkLst>
            <pc:docMk/>
            <pc:sldMk cId="3332590523" sldId="12083"/>
            <ac:spMk id="17" creationId="{56507842-4582-48A5-8306-8D9AAAD6DB98}"/>
          </ac:spMkLst>
        </pc:spChg>
        <pc:spChg chg="mod">
          <ac:chgData name="Pane, Massimiliano" userId="0d871475-8789-43a6-b055-c83c5fb0378a" providerId="ADAL" clId="{0DF9D204-1205-470E-8FD2-D5AEA57B205E}" dt="2020-10-12T16:31:45.784" v="696" actId="207"/>
          <ac:spMkLst>
            <pc:docMk/>
            <pc:sldMk cId="3332590523" sldId="12083"/>
            <ac:spMk id="23" creationId="{48D925CB-6447-4FA8-82B2-3C100C11BB32}"/>
          </ac:spMkLst>
        </pc:spChg>
        <pc:spChg chg="mod">
          <ac:chgData name="Pane, Massimiliano" userId="0d871475-8789-43a6-b055-c83c5fb0378a" providerId="ADAL" clId="{0DF9D204-1205-470E-8FD2-D5AEA57B205E}" dt="2020-10-12T16:31:19.173" v="693" actId="1076"/>
          <ac:spMkLst>
            <pc:docMk/>
            <pc:sldMk cId="3332590523" sldId="12083"/>
            <ac:spMk id="28" creationId="{CAC4A774-D684-4DC9-9297-7DA0C2FB7F0B}"/>
          </ac:spMkLst>
        </pc:spChg>
        <pc:spChg chg="mod">
          <ac:chgData name="Pane, Massimiliano" userId="0d871475-8789-43a6-b055-c83c5fb0378a" providerId="ADAL" clId="{0DF9D204-1205-470E-8FD2-D5AEA57B205E}" dt="2020-10-12T16:31:41.688" v="694" actId="207"/>
          <ac:spMkLst>
            <pc:docMk/>
            <pc:sldMk cId="3332590523" sldId="12083"/>
            <ac:spMk id="29" creationId="{50C17287-0B28-43AF-88E9-9E68E16B4104}"/>
          </ac:spMkLst>
        </pc:spChg>
        <pc:spChg chg="mod">
          <ac:chgData name="Pane, Massimiliano" userId="0d871475-8789-43a6-b055-c83c5fb0378a" providerId="ADAL" clId="{0DF9D204-1205-470E-8FD2-D5AEA57B205E}" dt="2020-10-12T16:31:03.464" v="645" actId="1035"/>
          <ac:spMkLst>
            <pc:docMk/>
            <pc:sldMk cId="3332590523" sldId="12083"/>
            <ac:spMk id="31" creationId="{852C2A21-F16A-4C7A-B851-4A0F9E08B2B1}"/>
          </ac:spMkLst>
        </pc:spChg>
        <pc:spChg chg="mod">
          <ac:chgData name="Pane, Massimiliano" userId="0d871475-8789-43a6-b055-c83c5fb0378a" providerId="ADAL" clId="{0DF9D204-1205-470E-8FD2-D5AEA57B205E}" dt="2020-10-12T16:32:16.199" v="699" actId="1035"/>
          <ac:spMkLst>
            <pc:docMk/>
            <pc:sldMk cId="3332590523" sldId="12083"/>
            <ac:spMk id="33" creationId="{852C2A21-F16A-4C7A-B851-4A0F9E08B2B1}"/>
          </ac:spMkLst>
        </pc:spChg>
      </pc:sldChg>
      <pc:sldChg chg="addSp delSp modSp mod">
        <pc:chgData name="Pane, Massimiliano" userId="0d871475-8789-43a6-b055-c83c5fb0378a" providerId="ADAL" clId="{0DF9D204-1205-470E-8FD2-D5AEA57B205E}" dt="2020-10-12T16:25:48.900" v="560" actId="552"/>
        <pc:sldMkLst>
          <pc:docMk/>
          <pc:sldMk cId="3846757995" sldId="12084"/>
        </pc:sldMkLst>
        <pc:spChg chg="add mod">
          <ac:chgData name="Pane, Massimiliano" userId="0d871475-8789-43a6-b055-c83c5fb0378a" providerId="ADAL" clId="{0DF9D204-1205-470E-8FD2-D5AEA57B205E}" dt="2020-10-12T16:25:48.900" v="560" actId="552"/>
          <ac:spMkLst>
            <pc:docMk/>
            <pc:sldMk cId="3846757995" sldId="12084"/>
            <ac:spMk id="5" creationId="{D26D2A9E-D619-42CE-87A9-DC166E19C640}"/>
          </ac:spMkLst>
        </pc:spChg>
        <pc:spChg chg="del mod">
          <ac:chgData name="Pane, Massimiliano" userId="0d871475-8789-43a6-b055-c83c5fb0378a" providerId="ADAL" clId="{0DF9D204-1205-470E-8FD2-D5AEA57B205E}" dt="2020-10-12T16:23:59.477" v="346" actId="478"/>
          <ac:spMkLst>
            <pc:docMk/>
            <pc:sldMk cId="3846757995" sldId="12084"/>
            <ac:spMk id="9" creationId="{554B5B28-AB7D-4940-92C1-A60B1234F991}"/>
          </ac:spMkLst>
        </pc:spChg>
        <pc:spChg chg="add mod">
          <ac:chgData name="Pane, Massimiliano" userId="0d871475-8789-43a6-b055-c83c5fb0378a" providerId="ADAL" clId="{0DF9D204-1205-470E-8FD2-D5AEA57B205E}" dt="2020-10-12T16:25:48.900" v="560" actId="552"/>
          <ac:spMkLst>
            <pc:docMk/>
            <pc:sldMk cId="3846757995" sldId="12084"/>
            <ac:spMk id="35" creationId="{B7337660-EAE1-48BD-B0B9-B6B18D23E145}"/>
          </ac:spMkLst>
        </pc:spChg>
        <pc:spChg chg="add mod">
          <ac:chgData name="Pane, Massimiliano" userId="0d871475-8789-43a6-b055-c83c5fb0378a" providerId="ADAL" clId="{0DF9D204-1205-470E-8FD2-D5AEA57B205E}" dt="2020-10-12T16:25:48.900" v="560" actId="552"/>
          <ac:spMkLst>
            <pc:docMk/>
            <pc:sldMk cId="3846757995" sldId="12084"/>
            <ac:spMk id="36" creationId="{B980434A-78A9-468C-9B5F-1661B6D195DD}"/>
          </ac:spMkLst>
        </pc:spChg>
        <pc:spChg chg="del mod">
          <ac:chgData name="Pane, Massimiliano" userId="0d871475-8789-43a6-b055-c83c5fb0378a" providerId="ADAL" clId="{0DF9D204-1205-470E-8FD2-D5AEA57B205E}" dt="2020-10-12T16:23:59.477" v="346" actId="478"/>
          <ac:spMkLst>
            <pc:docMk/>
            <pc:sldMk cId="3846757995" sldId="12084"/>
            <ac:spMk id="62" creationId="{70D65850-B5FA-4B09-A62D-4103CE1F37E7}"/>
          </ac:spMkLst>
        </pc:spChg>
        <pc:spChg chg="del mod">
          <ac:chgData name="Pane, Massimiliano" userId="0d871475-8789-43a6-b055-c83c5fb0378a" providerId="ADAL" clId="{0DF9D204-1205-470E-8FD2-D5AEA57B205E}" dt="2020-10-12T16:23:57.072" v="345" actId="478"/>
          <ac:spMkLst>
            <pc:docMk/>
            <pc:sldMk cId="3846757995" sldId="12084"/>
            <ac:spMk id="63" creationId="{63F13B30-9504-4AF6-A651-8285CE1E3696}"/>
          </ac:spMkLst>
        </pc:spChg>
        <pc:spChg chg="del mod">
          <ac:chgData name="Pane, Massimiliano" userId="0d871475-8789-43a6-b055-c83c5fb0378a" providerId="ADAL" clId="{0DF9D204-1205-470E-8FD2-D5AEA57B205E}" dt="2020-10-12T16:23:57.072" v="345" actId="478"/>
          <ac:spMkLst>
            <pc:docMk/>
            <pc:sldMk cId="3846757995" sldId="12084"/>
            <ac:spMk id="65" creationId="{F56A903A-02DD-4724-9FFA-A75E81FC590F}"/>
          </ac:spMkLst>
        </pc:spChg>
        <pc:spChg chg="del mod">
          <ac:chgData name="Pane, Massimiliano" userId="0d871475-8789-43a6-b055-c83c5fb0378a" providerId="ADAL" clId="{0DF9D204-1205-470E-8FD2-D5AEA57B205E}" dt="2020-10-12T16:23:57.072" v="345" actId="478"/>
          <ac:spMkLst>
            <pc:docMk/>
            <pc:sldMk cId="3846757995" sldId="12084"/>
            <ac:spMk id="66" creationId="{D7139483-E384-487B-84BC-627D515004F0}"/>
          </ac:spMkLst>
        </pc:spChg>
      </pc:sldChg>
      <pc:sldChg chg="add">
        <pc:chgData name="Pane, Massimiliano" userId="0d871475-8789-43a6-b055-c83c5fb0378a" providerId="ADAL" clId="{0DF9D204-1205-470E-8FD2-D5AEA57B205E}" dt="2020-10-12T16:28:05.340" v="563"/>
        <pc:sldMkLst>
          <pc:docMk/>
          <pc:sldMk cId="348376083" sldId="12085"/>
        </pc:sldMkLst>
      </pc:sldChg>
      <pc:sldChg chg="modSp add del mod addCm delCm">
        <pc:chgData name="Pane, Massimiliano" userId="0d871475-8789-43a6-b055-c83c5fb0378a" providerId="ADAL" clId="{0DF9D204-1205-470E-8FD2-D5AEA57B205E}" dt="2020-10-12T16:28:57.321" v="579" actId="207"/>
        <pc:sldMkLst>
          <pc:docMk/>
          <pc:sldMk cId="4240348641" sldId="12091"/>
        </pc:sldMkLst>
        <pc:spChg chg="mod">
          <ac:chgData name="Pane, Massimiliano" userId="0d871475-8789-43a6-b055-c83c5fb0378a" providerId="ADAL" clId="{0DF9D204-1205-470E-8FD2-D5AEA57B205E}" dt="2020-10-12T16:28:57.321" v="579" actId="207"/>
          <ac:spMkLst>
            <pc:docMk/>
            <pc:sldMk cId="4240348641" sldId="12091"/>
            <ac:spMk id="16" creationId="{00000000-0000-0000-0000-000000000000}"/>
          </ac:spMkLst>
        </pc:spChg>
      </pc:sldChg>
      <pc:sldChg chg="addSp modSp mod">
        <pc:chgData name="Pane, Massimiliano" userId="0d871475-8789-43a6-b055-c83c5fb0378a" providerId="ADAL" clId="{0DF9D204-1205-470E-8FD2-D5AEA57B205E}" dt="2020-10-12T16:22:07.397" v="192" actId="1076"/>
        <pc:sldMkLst>
          <pc:docMk/>
          <pc:sldMk cId="2544129444" sldId="12093"/>
        </pc:sldMkLst>
        <pc:spChg chg="mod">
          <ac:chgData name="Pane, Massimiliano" userId="0d871475-8789-43a6-b055-c83c5fb0378a" providerId="ADAL" clId="{0DF9D204-1205-470E-8FD2-D5AEA57B205E}" dt="2020-10-12T16:13:31.311" v="116" actId="6549"/>
          <ac:spMkLst>
            <pc:docMk/>
            <pc:sldMk cId="2544129444" sldId="12093"/>
            <ac:spMk id="3" creationId="{CBABC029-E03E-4938-9632-10ECF1A1FDDF}"/>
          </ac:spMkLst>
        </pc:spChg>
        <pc:spChg chg="add mod">
          <ac:chgData name="Pane, Massimiliano" userId="0d871475-8789-43a6-b055-c83c5fb0378a" providerId="ADAL" clId="{0DF9D204-1205-470E-8FD2-D5AEA57B205E}" dt="2020-10-12T16:13:25.988" v="81" actId="20577"/>
          <ac:spMkLst>
            <pc:docMk/>
            <pc:sldMk cId="2544129444" sldId="12093"/>
            <ac:spMk id="5" creationId="{B09ED262-069D-4A48-AB19-6A79A23264FF}"/>
          </ac:spMkLst>
        </pc:spChg>
        <pc:spChg chg="mod">
          <ac:chgData name="Pane, Massimiliano" userId="0d871475-8789-43a6-b055-c83c5fb0378a" providerId="ADAL" clId="{0DF9D204-1205-470E-8FD2-D5AEA57B205E}" dt="2020-10-12T16:13:31.339" v="123"/>
          <ac:spMkLst>
            <pc:docMk/>
            <pc:sldMk cId="2544129444" sldId="12093"/>
            <ac:spMk id="11" creationId="{3D23D2DC-8C06-42DB-8877-7AA19C048893}"/>
          </ac:spMkLst>
        </pc:spChg>
        <pc:spChg chg="mod">
          <ac:chgData name="Pane, Massimiliano" userId="0d871475-8789-43a6-b055-c83c5fb0378a" providerId="ADAL" clId="{0DF9D204-1205-470E-8FD2-D5AEA57B205E}" dt="2020-10-12T16:22:07.397" v="192" actId="1076"/>
          <ac:spMkLst>
            <pc:docMk/>
            <pc:sldMk cId="2544129444" sldId="12093"/>
            <ac:spMk id="169" creationId="{FD56E6FC-D02B-4678-9220-02A9EA31DADB}"/>
          </ac:spMkLst>
        </pc:spChg>
        <pc:spChg chg="mod">
          <ac:chgData name="Pane, Massimiliano" userId="0d871475-8789-43a6-b055-c83c5fb0378a" providerId="ADAL" clId="{0DF9D204-1205-470E-8FD2-D5AEA57B205E}" dt="2020-10-12T16:22:05.631" v="191" actId="14100"/>
          <ac:spMkLst>
            <pc:docMk/>
            <pc:sldMk cId="2544129444" sldId="12093"/>
            <ac:spMk id="171" creationId="{7CB65720-51AC-405B-8B27-21DD1DECE97E}"/>
          </ac:spMkLst>
        </pc:spChg>
        <pc:graphicFrameChg chg="mod">
          <ac:chgData name="Pane, Massimiliano" userId="0d871475-8789-43a6-b055-c83c5fb0378a" providerId="ADAL" clId="{0DF9D204-1205-470E-8FD2-D5AEA57B205E}" dt="2020-10-12T16:13:31.375" v="130"/>
          <ac:graphicFrameMkLst>
            <pc:docMk/>
            <pc:sldMk cId="2544129444" sldId="12093"/>
            <ac:graphicFrameMk id="4" creationId="{C4A0E478-ACC3-4707-883C-3BBAE464DB13}"/>
          </ac:graphicFrameMkLst>
        </pc:graphicFrameChg>
        <pc:cxnChg chg="mod">
          <ac:chgData name="Pane, Massimiliano" userId="0d871475-8789-43a6-b055-c83c5fb0378a" providerId="ADAL" clId="{0DF9D204-1205-470E-8FD2-D5AEA57B205E}" dt="2020-10-12T16:13:31.336" v="121" actId="16931"/>
          <ac:cxnSpMkLst>
            <pc:docMk/>
            <pc:sldMk cId="2544129444" sldId="12093"/>
            <ac:cxnSpMk id="133" creationId="{15C49F2B-C71E-4E9E-9482-2247E7566FAC}"/>
          </ac:cxnSpMkLst>
        </pc:cxnChg>
        <pc:cxnChg chg="mod">
          <ac:chgData name="Pane, Massimiliano" userId="0d871475-8789-43a6-b055-c83c5fb0378a" providerId="ADAL" clId="{0DF9D204-1205-470E-8FD2-D5AEA57B205E}" dt="2020-10-12T16:13:31.358" v="128" actId="16931"/>
          <ac:cxnSpMkLst>
            <pc:docMk/>
            <pc:sldMk cId="2544129444" sldId="12093"/>
            <ac:cxnSpMk id="135" creationId="{8219F865-4A3C-4DF5-B6BA-F8CA535F5571}"/>
          </ac:cxnSpMkLst>
        </pc:cxnChg>
      </pc:sldChg>
      <pc:sldChg chg="del">
        <pc:chgData name="Pane, Massimiliano" userId="0d871475-8789-43a6-b055-c83c5fb0378a" providerId="ADAL" clId="{0DF9D204-1205-470E-8FD2-D5AEA57B205E}" dt="2020-10-12T16:29:31.614" v="581" actId="47"/>
        <pc:sldMkLst>
          <pc:docMk/>
          <pc:sldMk cId="3666609991" sldId="12109"/>
        </pc:sldMkLst>
      </pc:sldChg>
      <pc:sldChg chg="del">
        <pc:chgData name="Pane, Massimiliano" userId="0d871475-8789-43a6-b055-c83c5fb0378a" providerId="ADAL" clId="{0DF9D204-1205-470E-8FD2-D5AEA57B205E}" dt="2020-10-12T16:29:38.273" v="582" actId="47"/>
        <pc:sldMkLst>
          <pc:docMk/>
          <pc:sldMk cId="1416882032" sldId="12110"/>
        </pc:sldMkLst>
      </pc:sldChg>
      <pc:sldChg chg="addSp delSp modSp mod">
        <pc:chgData name="Pane, Massimiliano" userId="0d871475-8789-43a6-b055-c83c5fb0378a" providerId="ADAL" clId="{0DF9D204-1205-470E-8FD2-D5AEA57B205E}" dt="2020-10-12T16:53:32.862" v="2715" actId="14100"/>
        <pc:sldMkLst>
          <pc:docMk/>
          <pc:sldMk cId="138894979" sldId="12113"/>
        </pc:sldMkLst>
        <pc:spChg chg="mod">
          <ac:chgData name="Pane, Massimiliano" userId="0d871475-8789-43a6-b055-c83c5fb0378a" providerId="ADAL" clId="{0DF9D204-1205-470E-8FD2-D5AEA57B205E}" dt="2020-10-12T16:52:46.657" v="2624"/>
          <ac:spMkLst>
            <pc:docMk/>
            <pc:sldMk cId="138894979" sldId="12113"/>
            <ac:spMk id="3" creationId="{00000000-0000-0000-0000-000000000000}"/>
          </ac:spMkLst>
        </pc:spChg>
        <pc:spChg chg="mod ord">
          <ac:chgData name="Pane, Massimiliano" userId="0d871475-8789-43a6-b055-c83c5fb0378a" providerId="ADAL" clId="{0DF9D204-1205-470E-8FD2-D5AEA57B205E}" dt="2020-10-12T16:52:46.655" v="2623"/>
          <ac:spMkLst>
            <pc:docMk/>
            <pc:sldMk cId="138894979" sldId="12113"/>
            <ac:spMk id="4" creationId="{00000000-0000-0000-0000-000000000000}"/>
          </ac:spMkLst>
        </pc:spChg>
        <pc:spChg chg="add mod ord">
          <ac:chgData name="Pane, Massimiliano" userId="0d871475-8789-43a6-b055-c83c5fb0378a" providerId="ADAL" clId="{0DF9D204-1205-470E-8FD2-D5AEA57B205E}" dt="2020-10-12T16:52:49.353" v="2687" actId="1037"/>
          <ac:spMkLst>
            <pc:docMk/>
            <pc:sldMk cId="138894979" sldId="12113"/>
            <ac:spMk id="5" creationId="{908C2ADE-B7B0-44A5-94CB-2ECD0D80B18C}"/>
          </ac:spMkLst>
        </pc:spChg>
        <pc:spChg chg="add mod ord">
          <ac:chgData name="Pane, Massimiliano" userId="0d871475-8789-43a6-b055-c83c5fb0378a" providerId="ADAL" clId="{0DF9D204-1205-470E-8FD2-D5AEA57B205E}" dt="2020-10-12T16:53:32.862" v="2715" actId="14100"/>
          <ac:spMkLst>
            <pc:docMk/>
            <pc:sldMk cId="138894979" sldId="12113"/>
            <ac:spMk id="6" creationId="{8D7E2D34-9861-4C74-BBB5-B9D5CB140403}"/>
          </ac:spMkLst>
        </pc:spChg>
        <pc:spChg chg="add mod">
          <ac:chgData name="Pane, Massimiliano" userId="0d871475-8789-43a6-b055-c83c5fb0378a" providerId="ADAL" clId="{0DF9D204-1205-470E-8FD2-D5AEA57B205E}" dt="2020-10-12T16:52:46.707" v="2651"/>
          <ac:spMkLst>
            <pc:docMk/>
            <pc:sldMk cId="138894979" sldId="12113"/>
            <ac:spMk id="42" creationId="{6CB7CFCB-5FEC-4623-A0B3-E8D299354263}"/>
          </ac:spMkLst>
        </pc:spChg>
        <pc:spChg chg="del mod ord">
          <ac:chgData name="Pane, Massimiliano" userId="0d871475-8789-43a6-b055-c83c5fb0378a" providerId="ADAL" clId="{0DF9D204-1205-470E-8FD2-D5AEA57B205E}" dt="2020-10-12T16:52:37.729" v="2187"/>
          <ac:spMkLst>
            <pc:docMk/>
            <pc:sldMk cId="138894979" sldId="12113"/>
            <ac:spMk id="64" creationId="{2A50B5FE-E37B-404D-9540-D2F0468D028E}"/>
          </ac:spMkLst>
        </pc:spChg>
        <pc:spChg chg="mod ord">
          <ac:chgData name="Pane, Massimiliano" userId="0d871475-8789-43a6-b055-c83c5fb0378a" providerId="ADAL" clId="{0DF9D204-1205-470E-8FD2-D5AEA57B205E}" dt="2020-10-12T16:52:46.721" v="2659"/>
          <ac:spMkLst>
            <pc:docMk/>
            <pc:sldMk cId="138894979" sldId="12113"/>
            <ac:spMk id="67" creationId="{79C82E0E-7AE6-4212-9AAD-64925195C449}"/>
          </ac:spMkLst>
        </pc:spChg>
        <pc:spChg chg="mod">
          <ac:chgData name="Pane, Massimiliano" userId="0d871475-8789-43a6-b055-c83c5fb0378a" providerId="ADAL" clId="{0DF9D204-1205-470E-8FD2-D5AEA57B205E}" dt="2020-10-12T16:52:46.724" v="2661"/>
          <ac:spMkLst>
            <pc:docMk/>
            <pc:sldMk cId="138894979" sldId="12113"/>
            <ac:spMk id="69" creationId="{25A830A9-002E-4583-B71D-53C7B0ED2D39}"/>
          </ac:spMkLst>
        </pc:spChg>
        <pc:spChg chg="del mod ord">
          <ac:chgData name="Pane, Massimiliano" userId="0d871475-8789-43a6-b055-c83c5fb0378a" providerId="ADAL" clId="{0DF9D204-1205-470E-8FD2-D5AEA57B205E}" dt="2020-10-12T16:52:40.278" v="2364"/>
          <ac:spMkLst>
            <pc:docMk/>
            <pc:sldMk cId="138894979" sldId="12113"/>
            <ac:spMk id="73" creationId="{40D714C2-EDC8-42FC-A3DB-A383988135E0}"/>
          </ac:spMkLst>
        </pc:spChg>
        <pc:spChg chg="mod">
          <ac:chgData name="Pane, Massimiliano" userId="0d871475-8789-43a6-b055-c83c5fb0378a" providerId="ADAL" clId="{0DF9D204-1205-470E-8FD2-D5AEA57B205E}" dt="2020-10-12T16:52:46.723" v="2660"/>
          <ac:spMkLst>
            <pc:docMk/>
            <pc:sldMk cId="138894979" sldId="12113"/>
            <ac:spMk id="74" creationId="{E8589E6A-8EBD-45BD-AE5B-FF286DF838B6}"/>
          </ac:spMkLst>
        </pc:spChg>
        <pc:spChg chg="mod">
          <ac:chgData name="Pane, Massimiliano" userId="0d871475-8789-43a6-b055-c83c5fb0378a" providerId="ADAL" clId="{0DF9D204-1205-470E-8FD2-D5AEA57B205E}" dt="2020-10-12T16:52:46.726" v="2662"/>
          <ac:spMkLst>
            <pc:docMk/>
            <pc:sldMk cId="138894979" sldId="12113"/>
            <ac:spMk id="85" creationId="{8D8F1E5C-6A66-4EB2-A5A9-3C7534B993A6}"/>
          </ac:spMkLst>
        </pc:spChg>
        <pc:spChg chg="mod">
          <ac:chgData name="Pane, Massimiliano" userId="0d871475-8789-43a6-b055-c83c5fb0378a" providerId="ADAL" clId="{0DF9D204-1205-470E-8FD2-D5AEA57B205E}" dt="2020-10-12T16:52:46.700" v="2647"/>
          <ac:spMkLst>
            <pc:docMk/>
            <pc:sldMk cId="138894979" sldId="12113"/>
            <ac:spMk id="111" creationId="{BE03BBC7-2679-4B38-9C51-3F8B72A6B644}"/>
          </ac:spMkLst>
        </pc:spChg>
        <pc:spChg chg="mod">
          <ac:chgData name="Pane, Massimiliano" userId="0d871475-8789-43a6-b055-c83c5fb0378a" providerId="ADAL" clId="{0DF9D204-1205-470E-8FD2-D5AEA57B205E}" dt="2020-10-12T16:52:46.702" v="2648"/>
          <ac:spMkLst>
            <pc:docMk/>
            <pc:sldMk cId="138894979" sldId="12113"/>
            <ac:spMk id="117" creationId="{64F70B57-FB3B-4F13-BA04-D0D1B037792F}"/>
          </ac:spMkLst>
        </pc:spChg>
        <pc:spChg chg="mod">
          <ac:chgData name="Pane, Massimiliano" userId="0d871475-8789-43a6-b055-c83c5fb0378a" providerId="ADAL" clId="{0DF9D204-1205-470E-8FD2-D5AEA57B205E}" dt="2020-10-12T16:52:46.704" v="2649"/>
          <ac:spMkLst>
            <pc:docMk/>
            <pc:sldMk cId="138894979" sldId="12113"/>
            <ac:spMk id="121" creationId="{F47E86B8-9F43-4E23-89FE-B17F5AB23BAD}"/>
          </ac:spMkLst>
        </pc:spChg>
        <pc:spChg chg="mod">
          <ac:chgData name="Pane, Massimiliano" userId="0d871475-8789-43a6-b055-c83c5fb0378a" providerId="ADAL" clId="{0DF9D204-1205-470E-8FD2-D5AEA57B205E}" dt="2020-10-12T16:52:46.705" v="2650"/>
          <ac:spMkLst>
            <pc:docMk/>
            <pc:sldMk cId="138894979" sldId="12113"/>
            <ac:spMk id="128" creationId="{AD7178CC-9D9B-4B92-A4DB-ABA64407939E}"/>
          </ac:spMkLst>
        </pc:spChg>
        <pc:grpChg chg="mod">
          <ac:chgData name="Pane, Massimiliano" userId="0d871475-8789-43a6-b055-c83c5fb0378a" providerId="ADAL" clId="{0DF9D204-1205-470E-8FD2-D5AEA57B205E}" dt="2020-10-12T16:52:46.730" v="2665"/>
          <ac:grpSpMkLst>
            <pc:docMk/>
            <pc:sldMk cId="138894979" sldId="12113"/>
            <ac:grpSpMk id="95" creationId="{23F3FFAC-552E-4B40-AEE9-B2D109ED280A}"/>
          </ac:grpSpMkLst>
        </pc:grpChg>
        <pc:graphicFrameChg chg="mod ord">
          <ac:chgData name="Pane, Massimiliano" userId="0d871475-8789-43a6-b055-c83c5fb0378a" providerId="ADAL" clId="{0DF9D204-1205-470E-8FD2-D5AEA57B205E}" dt="2020-10-12T16:52:46.729" v="2664"/>
          <ac:graphicFrameMkLst>
            <pc:docMk/>
            <pc:sldMk cId="138894979" sldId="12113"/>
            <ac:graphicFrameMk id="24" creationId="{4D9C0071-B49F-4BFD-9887-AB9C0B515FAA}"/>
          </ac:graphicFrameMkLst>
        </pc:graphicFrameChg>
        <pc:graphicFrameChg chg="del">
          <ac:chgData name="Pane, Massimiliano" userId="0d871475-8789-43a6-b055-c83c5fb0378a" providerId="ADAL" clId="{0DF9D204-1205-470E-8FD2-D5AEA57B205E}" dt="2020-10-12T16:47:55.313" v="1710"/>
          <ac:graphicFrameMkLst>
            <pc:docMk/>
            <pc:sldMk cId="138894979" sldId="12113"/>
            <ac:graphicFrameMk id="41" creationId="{B8C101AF-FA06-45FC-9BCD-FC2C23712766}"/>
          </ac:graphicFrameMkLst>
        </pc:graphicFrameChg>
        <pc:graphicFrameChg chg="add del mod ord">
          <ac:chgData name="Pane, Massimiliano" userId="0d871475-8789-43a6-b055-c83c5fb0378a" providerId="ADAL" clId="{0DF9D204-1205-470E-8FD2-D5AEA57B205E}" dt="2020-10-12T16:50:47.893" v="2027"/>
          <ac:graphicFrameMkLst>
            <pc:docMk/>
            <pc:sldMk cId="138894979" sldId="12113"/>
            <ac:graphicFrameMk id="43" creationId="{DCBA690F-C51A-4C8B-A2A0-503DFF95B9EE}"/>
          </ac:graphicFrameMkLst>
        </pc:graphicFrameChg>
        <pc:graphicFrameChg chg="add del mod ord">
          <ac:chgData name="Pane, Massimiliano" userId="0d871475-8789-43a6-b055-c83c5fb0378a" providerId="ADAL" clId="{0DF9D204-1205-470E-8FD2-D5AEA57B205E}" dt="2020-10-12T16:52:37.989" v="2251"/>
          <ac:graphicFrameMkLst>
            <pc:docMk/>
            <pc:sldMk cId="138894979" sldId="12113"/>
            <ac:graphicFrameMk id="45" creationId="{BA6F2DD4-E5F3-4B6D-B941-086E4B7EE972}"/>
          </ac:graphicFrameMkLst>
        </pc:graphicFrameChg>
        <pc:graphicFrameChg chg="add del mod ord">
          <ac:chgData name="Pane, Massimiliano" userId="0d871475-8789-43a6-b055-c83c5fb0378a" providerId="ADAL" clId="{0DF9D204-1205-470E-8FD2-D5AEA57B205E}" dt="2020-10-12T16:52:40.524" v="2412"/>
          <ac:graphicFrameMkLst>
            <pc:docMk/>
            <pc:sldMk cId="138894979" sldId="12113"/>
            <ac:graphicFrameMk id="46" creationId="{440D19CF-858B-43C3-97E2-12D8619F1DE5}"/>
          </ac:graphicFrameMkLst>
        </pc:graphicFrameChg>
        <pc:graphicFrameChg chg="add del mod ord">
          <ac:chgData name="Pane, Massimiliano" userId="0d871475-8789-43a6-b055-c83c5fb0378a" providerId="ADAL" clId="{0DF9D204-1205-470E-8FD2-D5AEA57B205E}" dt="2020-10-12T16:52:46.459" v="2578"/>
          <ac:graphicFrameMkLst>
            <pc:docMk/>
            <pc:sldMk cId="138894979" sldId="12113"/>
            <ac:graphicFrameMk id="47" creationId="{34809F34-2D15-4316-8F2D-B0FF74FE37B3}"/>
          </ac:graphicFrameMkLst>
        </pc:graphicFrameChg>
        <pc:graphicFrameChg chg="add mod ord">
          <ac:chgData name="Pane, Massimiliano" userId="0d871475-8789-43a6-b055-c83c5fb0378a" providerId="ADAL" clId="{0DF9D204-1205-470E-8FD2-D5AEA57B205E}" dt="2020-10-12T16:52:46.699" v="2646"/>
          <ac:graphicFrameMkLst>
            <pc:docMk/>
            <pc:sldMk cId="138894979" sldId="12113"/>
            <ac:graphicFrameMk id="49" creationId="{B2A41E5A-B8A1-43E9-A383-6D54A79D8E63}"/>
          </ac:graphicFrameMkLst>
        </pc:graphicFrameChg>
        <pc:graphicFrameChg chg="mod ord">
          <ac:chgData name="Pane, Massimiliano" userId="0d871475-8789-43a6-b055-c83c5fb0378a" providerId="ADAL" clId="{0DF9D204-1205-470E-8FD2-D5AEA57B205E}" dt="2020-10-12T16:52:46.749" v="2671"/>
          <ac:graphicFrameMkLst>
            <pc:docMk/>
            <pc:sldMk cId="138894979" sldId="12113"/>
            <ac:graphicFrameMk id="66562" creationId="{00000000-0000-0000-0000-000000000000}"/>
          </ac:graphicFrameMkLst>
        </pc:graphicFrameChg>
        <pc:cxnChg chg="mod ord">
          <ac:chgData name="Pane, Massimiliano" userId="0d871475-8789-43a6-b055-c83c5fb0378a" providerId="ADAL" clId="{0DF9D204-1205-470E-8FD2-D5AEA57B205E}" dt="2020-10-12T16:52:46.710" v="2653"/>
          <ac:cxnSpMkLst>
            <pc:docMk/>
            <pc:sldMk cId="138894979" sldId="12113"/>
            <ac:cxnSpMk id="2" creationId="{9492ED60-0E93-43F2-8E0F-A68EEE967A23}"/>
          </ac:cxnSpMkLst>
        </pc:cxnChg>
        <pc:cxnChg chg="del mod ord">
          <ac:chgData name="Pane, Massimiliano" userId="0d871475-8789-43a6-b055-c83c5fb0378a" providerId="ADAL" clId="{0DF9D204-1205-470E-8FD2-D5AEA57B205E}" dt="2020-10-12T16:52:37.724" v="2185"/>
          <ac:cxnSpMkLst>
            <pc:docMk/>
            <pc:sldMk cId="138894979" sldId="12113"/>
            <ac:cxnSpMk id="10" creationId="{9DA1C478-AA17-44C1-A266-587C987DFBC8}"/>
          </ac:cxnSpMkLst>
        </pc:cxnChg>
        <pc:cxnChg chg="del mod ord">
          <ac:chgData name="Pane, Massimiliano" userId="0d871475-8789-43a6-b055-c83c5fb0378a" providerId="ADAL" clId="{0DF9D204-1205-470E-8FD2-D5AEA57B205E}" dt="2020-10-12T16:52:37.719" v="2183"/>
          <ac:cxnSpMkLst>
            <pc:docMk/>
            <pc:sldMk cId="138894979" sldId="12113"/>
            <ac:cxnSpMk id="11" creationId="{8D9D1030-9132-48F4-9CB7-3DD6E377FA69}"/>
          </ac:cxnSpMkLst>
        </pc:cxnChg>
        <pc:cxnChg chg="mod ord">
          <ac:chgData name="Pane, Massimiliano" userId="0d871475-8789-43a6-b055-c83c5fb0378a" providerId="ADAL" clId="{0DF9D204-1205-470E-8FD2-D5AEA57B205E}" dt="2020-10-12T16:52:46.717" v="2657"/>
          <ac:cxnSpMkLst>
            <pc:docMk/>
            <pc:sldMk cId="138894979" sldId="12113"/>
            <ac:cxnSpMk id="12" creationId="{9D22F388-7463-4D92-9EDB-126D852B5464}"/>
          </ac:cxnSpMkLst>
        </pc:cxnChg>
        <pc:cxnChg chg="del mod ord">
          <ac:chgData name="Pane, Massimiliano" userId="0d871475-8789-43a6-b055-c83c5fb0378a" providerId="ADAL" clId="{0DF9D204-1205-470E-8FD2-D5AEA57B205E}" dt="2020-10-12T16:52:37.712" v="2179"/>
          <ac:cxnSpMkLst>
            <pc:docMk/>
            <pc:sldMk cId="138894979" sldId="12113"/>
            <ac:cxnSpMk id="13" creationId="{2D4C35BD-97DF-4264-883B-463C05BEE59E}"/>
          </ac:cxnSpMkLst>
        </pc:cxnChg>
        <pc:cxnChg chg="del mod ord">
          <ac:chgData name="Pane, Massimiliano" userId="0d871475-8789-43a6-b055-c83c5fb0378a" providerId="ADAL" clId="{0DF9D204-1205-470E-8FD2-D5AEA57B205E}" dt="2020-10-12T16:52:37.715" v="2181"/>
          <ac:cxnSpMkLst>
            <pc:docMk/>
            <pc:sldMk cId="138894979" sldId="12113"/>
            <ac:cxnSpMk id="14" creationId="{04F8D0B4-97C9-44DE-A1EE-0397F2EDFC6B}"/>
          </ac:cxnSpMkLst>
        </pc:cxnChg>
        <pc:cxnChg chg="del mod ord">
          <ac:chgData name="Pane, Massimiliano" userId="0d871475-8789-43a6-b055-c83c5fb0378a" providerId="ADAL" clId="{0DF9D204-1205-470E-8FD2-D5AEA57B205E}" dt="2020-10-12T16:52:40.274" v="2362"/>
          <ac:cxnSpMkLst>
            <pc:docMk/>
            <pc:sldMk cId="138894979" sldId="12113"/>
            <ac:cxnSpMk id="16" creationId="{3CC34F66-2F0E-42B0-91CF-8A5DD8368C3A}"/>
          </ac:cxnSpMkLst>
        </pc:cxnChg>
        <pc:cxnChg chg="del mod ord">
          <ac:chgData name="Pane, Massimiliano" userId="0d871475-8789-43a6-b055-c83c5fb0378a" providerId="ADAL" clId="{0DF9D204-1205-470E-8FD2-D5AEA57B205E}" dt="2020-10-12T16:52:40.261" v="2356"/>
          <ac:cxnSpMkLst>
            <pc:docMk/>
            <pc:sldMk cId="138894979" sldId="12113"/>
            <ac:cxnSpMk id="17" creationId="{9747054B-3ED1-40A8-A1BD-7C1EF19498CE}"/>
          </ac:cxnSpMkLst>
        </pc:cxnChg>
        <pc:cxnChg chg="del mod ord">
          <ac:chgData name="Pane, Massimiliano" userId="0d871475-8789-43a6-b055-c83c5fb0378a" providerId="ADAL" clId="{0DF9D204-1205-470E-8FD2-D5AEA57B205E}" dt="2020-10-12T16:52:40.269" v="2360"/>
          <ac:cxnSpMkLst>
            <pc:docMk/>
            <pc:sldMk cId="138894979" sldId="12113"/>
            <ac:cxnSpMk id="18" creationId="{8D3B9AC1-2384-4146-A241-CE60C211EDBF}"/>
          </ac:cxnSpMkLst>
        </pc:cxnChg>
        <pc:cxnChg chg="del mod ord">
          <ac:chgData name="Pane, Massimiliano" userId="0d871475-8789-43a6-b055-c83c5fb0378a" providerId="ADAL" clId="{0DF9D204-1205-470E-8FD2-D5AEA57B205E}" dt="2020-10-12T16:52:40.266" v="2358"/>
          <ac:cxnSpMkLst>
            <pc:docMk/>
            <pc:sldMk cId="138894979" sldId="12113"/>
            <ac:cxnSpMk id="19" creationId="{88342A09-835F-402C-9F40-7AB4E743CB93}"/>
          </ac:cxnSpMkLst>
        </pc:cxnChg>
        <pc:cxnChg chg="mod ord">
          <ac:chgData name="Pane, Massimiliano" userId="0d871475-8789-43a6-b055-c83c5fb0378a" providerId="ADAL" clId="{0DF9D204-1205-470E-8FD2-D5AEA57B205E}" dt="2020-10-12T16:52:46.694" v="2644"/>
          <ac:cxnSpMkLst>
            <pc:docMk/>
            <pc:sldMk cId="138894979" sldId="12113"/>
            <ac:cxnSpMk id="21" creationId="{CF71A7F5-2401-495E-83E3-43EDC22F611B}"/>
          </ac:cxnSpMkLst>
        </pc:cxnChg>
        <pc:cxnChg chg="mod ord">
          <ac:chgData name="Pane, Massimiliano" userId="0d871475-8789-43a6-b055-c83c5fb0378a" providerId="ADAL" clId="{0DF9D204-1205-470E-8FD2-D5AEA57B205E}" dt="2020-10-12T16:52:46.661" v="2626"/>
          <ac:cxnSpMkLst>
            <pc:docMk/>
            <pc:sldMk cId="138894979" sldId="12113"/>
            <ac:cxnSpMk id="38" creationId="{37C13C95-B2D8-4BAA-9B2A-FD02CCF66DD1}"/>
          </ac:cxnSpMkLst>
        </pc:cxnChg>
        <pc:cxnChg chg="mod ord">
          <ac:chgData name="Pane, Massimiliano" userId="0d871475-8789-43a6-b055-c83c5fb0378a" providerId="ADAL" clId="{0DF9D204-1205-470E-8FD2-D5AEA57B205E}" dt="2020-10-12T16:52:46.676" v="2634"/>
          <ac:cxnSpMkLst>
            <pc:docMk/>
            <pc:sldMk cId="138894979" sldId="12113"/>
            <ac:cxnSpMk id="39" creationId="{D2D74152-253E-4AEE-8238-D5C2C9A0DAC3}"/>
          </ac:cxnSpMkLst>
        </pc:cxnChg>
        <pc:cxnChg chg="mod ord">
          <ac:chgData name="Pane, Massimiliano" userId="0d871475-8789-43a6-b055-c83c5fb0378a" providerId="ADAL" clId="{0DF9D204-1205-470E-8FD2-D5AEA57B205E}" dt="2020-10-12T16:52:46.673" v="2632"/>
          <ac:cxnSpMkLst>
            <pc:docMk/>
            <pc:sldMk cId="138894979" sldId="12113"/>
            <ac:cxnSpMk id="48" creationId="{523282DC-17A5-460F-9F14-0CF148158BEF}"/>
          </ac:cxnSpMkLst>
        </pc:cxnChg>
        <pc:cxnChg chg="mod ord">
          <ac:chgData name="Pane, Massimiliano" userId="0d871475-8789-43a6-b055-c83c5fb0378a" providerId="ADAL" clId="{0DF9D204-1205-470E-8FD2-D5AEA57B205E}" dt="2020-10-12T16:52:46.691" v="2642"/>
          <ac:cxnSpMkLst>
            <pc:docMk/>
            <pc:sldMk cId="138894979" sldId="12113"/>
            <ac:cxnSpMk id="50" creationId="{A9AF7981-74CA-4C87-BE9A-72FD4DEAF625}"/>
          </ac:cxnSpMkLst>
        </pc:cxnChg>
        <pc:cxnChg chg="mod ord">
          <ac:chgData name="Pane, Massimiliano" userId="0d871475-8789-43a6-b055-c83c5fb0378a" providerId="ADAL" clId="{0DF9D204-1205-470E-8FD2-D5AEA57B205E}" dt="2020-10-12T16:52:46.669" v="2630"/>
          <ac:cxnSpMkLst>
            <pc:docMk/>
            <pc:sldMk cId="138894979" sldId="12113"/>
            <ac:cxnSpMk id="51" creationId="{6B4A7514-FAB8-4A22-B501-B6E0B597357D}"/>
          </ac:cxnSpMkLst>
        </pc:cxnChg>
        <pc:cxnChg chg="mod ord">
          <ac:chgData name="Pane, Massimiliano" userId="0d871475-8789-43a6-b055-c83c5fb0378a" providerId="ADAL" clId="{0DF9D204-1205-470E-8FD2-D5AEA57B205E}" dt="2020-10-12T16:52:46.666" v="2628"/>
          <ac:cxnSpMkLst>
            <pc:docMk/>
            <pc:sldMk cId="138894979" sldId="12113"/>
            <ac:cxnSpMk id="52" creationId="{1D7849D2-3498-4BBD-9DBE-DE285FEF8038}"/>
          </ac:cxnSpMkLst>
        </pc:cxnChg>
        <pc:cxnChg chg="mod ord">
          <ac:chgData name="Pane, Massimiliano" userId="0d871475-8789-43a6-b055-c83c5fb0378a" providerId="ADAL" clId="{0DF9D204-1205-470E-8FD2-D5AEA57B205E}" dt="2020-10-12T16:52:46.683" v="2638"/>
          <ac:cxnSpMkLst>
            <pc:docMk/>
            <pc:sldMk cId="138894979" sldId="12113"/>
            <ac:cxnSpMk id="53" creationId="{582782B3-78C0-458F-9510-95E8CB1DDD82}"/>
          </ac:cxnSpMkLst>
        </pc:cxnChg>
        <pc:cxnChg chg="mod ord">
          <ac:chgData name="Pane, Massimiliano" userId="0d871475-8789-43a6-b055-c83c5fb0378a" providerId="ADAL" clId="{0DF9D204-1205-470E-8FD2-D5AEA57B205E}" dt="2020-10-12T16:52:46.679" v="2636"/>
          <ac:cxnSpMkLst>
            <pc:docMk/>
            <pc:sldMk cId="138894979" sldId="12113"/>
            <ac:cxnSpMk id="54" creationId="{EBE76CC9-B8D3-4AE7-BCFD-65F82491F1AA}"/>
          </ac:cxnSpMkLst>
        </pc:cxnChg>
        <pc:cxnChg chg="mod ord">
          <ac:chgData name="Pane, Massimiliano" userId="0d871475-8789-43a6-b055-c83c5fb0378a" providerId="ADAL" clId="{0DF9D204-1205-470E-8FD2-D5AEA57B205E}" dt="2020-10-12T16:52:46.687" v="2640"/>
          <ac:cxnSpMkLst>
            <pc:docMk/>
            <pc:sldMk cId="138894979" sldId="12113"/>
            <ac:cxnSpMk id="55" creationId="{B7AC1D3A-E921-4B9E-8600-73E0A8244A1A}"/>
          </ac:cxnSpMkLst>
        </pc:cxnChg>
        <pc:cxnChg chg="mod ord">
          <ac:chgData name="Pane, Massimiliano" userId="0d871475-8789-43a6-b055-c83c5fb0378a" providerId="ADAL" clId="{0DF9D204-1205-470E-8FD2-D5AEA57B205E}" dt="2020-10-12T16:52:46.714" v="2655"/>
          <ac:cxnSpMkLst>
            <pc:docMk/>
            <pc:sldMk cId="138894979" sldId="12113"/>
            <ac:cxnSpMk id="63" creationId="{EACB78DA-C77D-4535-8619-EE423B6AFD47}"/>
          </ac:cxnSpMkLst>
        </pc:cxnChg>
      </pc:sldChg>
      <pc:sldChg chg="modSp mod">
        <pc:chgData name="Pane, Massimiliano" userId="0d871475-8789-43a6-b055-c83c5fb0378a" providerId="ADAL" clId="{0DF9D204-1205-470E-8FD2-D5AEA57B205E}" dt="2020-10-12T16:53:58.894" v="2728" actId="20577"/>
        <pc:sldMkLst>
          <pc:docMk/>
          <pc:sldMk cId="282737472" sldId="12114"/>
        </pc:sldMkLst>
        <pc:spChg chg="mod">
          <ac:chgData name="Pane, Massimiliano" userId="0d871475-8789-43a6-b055-c83c5fb0378a" providerId="ADAL" clId="{0DF9D204-1205-470E-8FD2-D5AEA57B205E}" dt="2020-10-12T16:53:58.894" v="2728" actId="20577"/>
          <ac:spMkLst>
            <pc:docMk/>
            <pc:sldMk cId="282737472" sldId="12114"/>
            <ac:spMk id="29" creationId="{00000000-0000-0000-0000-000000000000}"/>
          </ac:spMkLst>
        </pc:spChg>
      </pc:sldChg>
      <pc:sldChg chg="addSp modSp mod">
        <pc:chgData name="Pane, Massimiliano" userId="0d871475-8789-43a6-b055-c83c5fb0378a" providerId="ADAL" clId="{0DF9D204-1205-470E-8FD2-D5AEA57B205E}" dt="2020-10-12T16:32:53.111" v="715" actId="1035"/>
        <pc:sldMkLst>
          <pc:docMk/>
          <pc:sldMk cId="2726412640" sldId="12115"/>
        </pc:sldMkLst>
        <pc:spChg chg="add mod">
          <ac:chgData name="Pane, Massimiliano" userId="0d871475-8789-43a6-b055-c83c5fb0378a" providerId="ADAL" clId="{0DF9D204-1205-470E-8FD2-D5AEA57B205E}" dt="2020-10-12T16:32:53.111" v="715" actId="1035"/>
          <ac:spMkLst>
            <pc:docMk/>
            <pc:sldMk cId="2726412640" sldId="12115"/>
            <ac:spMk id="7" creationId="{80BCE602-8ABC-4239-9A8E-DA924411DA0C}"/>
          </ac:spMkLst>
        </pc:spChg>
      </pc:sldChg>
      <pc:sldChg chg="add">
        <pc:chgData name="Pane, Massimiliano" userId="0d871475-8789-43a6-b055-c83c5fb0378a" providerId="ADAL" clId="{0DF9D204-1205-470E-8FD2-D5AEA57B205E}" dt="2020-10-12T16:27:54.187" v="561"/>
        <pc:sldMkLst>
          <pc:docMk/>
          <pc:sldMk cId="1424858778" sldId="1211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962536023054752E-2"/>
          <c:y val="2.3255813953488372E-2"/>
          <c:w val="0.88847262247838621"/>
          <c:h val="0.95348837209302328"/>
        </c:manualLayout>
      </c:layout>
      <c:lineChart>
        <c:grouping val="standard"/>
        <c:varyColors val="0"/>
        <c:ser>
          <c:idx val="0"/>
          <c:order val="0"/>
          <c:spPr>
            <a:ln w="9525" algn="ctr">
              <a:solidFill>
                <a:srgbClr val="193989"/>
              </a:solidFill>
              <a:prstDash val="solid"/>
            </a:ln>
          </c:spPr>
          <c:marker>
            <c:symbol val="circle"/>
            <c:size val="4"/>
            <c:spPr>
              <a:solidFill>
                <a:srgbClr val="193989"/>
              </a:solidFill>
              <a:ln w="9525" algn="ctr">
                <a:solidFill>
                  <a:srgbClr val="193989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2.3054755043227664E-2"/>
                  <c:y val="-3.9167686658506728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A7F2-473D-8C22-2762537FA780}"/>
                </c:ext>
              </c:extLst>
            </c:dLbl>
            <c:dLbl>
              <c:idx val="1"/>
              <c:layout>
                <c:manualLayout>
                  <c:x val="0"/>
                  <c:y val="-3.9167686658506728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A7F2-473D-8C22-2762537FA780}"/>
                </c:ext>
              </c:extLst>
            </c:dLbl>
            <c:dLbl>
              <c:idx val="4"/>
              <c:layout>
                <c:manualLayout>
                  <c:x val="0"/>
                  <c:y val="-3.9167686658506728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A7F2-473D-8C22-2762537FA780}"/>
                </c:ext>
              </c:extLst>
            </c:dLbl>
            <c:dLbl>
              <c:idx val="6"/>
              <c:layout>
                <c:manualLayout>
                  <c:x val="0"/>
                  <c:y val="-3.9167686658506728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A7F2-473D-8C22-2762537FA780}"/>
                </c:ext>
              </c:extLst>
            </c:dLbl>
            <c:dLbl>
              <c:idx val="7"/>
              <c:layout>
                <c:manualLayout>
                  <c:x val="0"/>
                  <c:y val="-3.9167686658506728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A7F2-473D-8C22-2762537FA780}"/>
                </c:ext>
              </c:extLst>
            </c:dLbl>
            <c:dLbl>
              <c:idx val="8"/>
              <c:layout>
                <c:manualLayout>
                  <c:x val="0"/>
                  <c:y val="-3.9167686658506728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A7F2-473D-8C22-2762537FA78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Sheet1!$A$1:$I$1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-41</c:v>
                </c:pt>
                <c:pt idx="3">
                  <c:v>-88</c:v>
                </c:pt>
                <c:pt idx="4">
                  <c:v>-86</c:v>
                </c:pt>
                <c:pt idx="5">
                  <c:v>-79</c:v>
                </c:pt>
                <c:pt idx="6">
                  <c:v>-62</c:v>
                </c:pt>
                <c:pt idx="7">
                  <c:v>-51</c:v>
                </c:pt>
                <c:pt idx="8">
                  <c:v>-54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A7F2-473D-8C22-2762537FA780}"/>
            </c:ext>
          </c:extLst>
        </c:ser>
        <c:ser>
          <c:idx val="1"/>
          <c:order val="1"/>
          <c:spPr>
            <a:ln w="9525" algn="ctr">
              <a:solidFill>
                <a:srgbClr val="FF960C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FF960C"/>
              </a:solidFill>
              <a:ln w="9525" algn="ctr">
                <a:solidFill>
                  <a:srgbClr val="FF960C"/>
                </a:solidFill>
                <a:prstDash val="solid"/>
              </a:ln>
            </c:spPr>
          </c:marker>
          <c:val>
            <c:numRef>
              <c:f>Sheet1!$A$2:$I$2</c:f>
              <c:numCache>
                <c:formatCode>General</c:formatCode>
                <c:ptCount val="9"/>
                <c:pt idx="0">
                  <c:v>-7.8863942328570857</c:v>
                </c:pt>
                <c:pt idx="1">
                  <c:v>-9.8670138565981613</c:v>
                </c:pt>
                <c:pt idx="2">
                  <c:v>-63.971417826250466</c:v>
                </c:pt>
                <c:pt idx="3">
                  <c:v>-90.944313606320748</c:v>
                </c:pt>
                <c:pt idx="4">
                  <c:v>-89.986428492829106</c:v>
                </c:pt>
                <c:pt idx="5">
                  <c:v>-87.470557215679378</c:v>
                </c:pt>
                <c:pt idx="6">
                  <c:v>-73.916672230753818</c:v>
                </c:pt>
                <c:pt idx="7">
                  <c:v>-66.233852932340866</c:v>
                </c:pt>
                <c:pt idx="8">
                  <c:v>-69.15867868723943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7-A7F2-473D-8C22-2762537FA7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931840"/>
        <c:axId val="648878848"/>
      </c:lineChart>
      <c:catAx>
        <c:axId val="18493184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rgbClr val="808080"/>
            </a:solidFill>
            <a:prstDash val="solid"/>
          </a:ln>
        </c:spPr>
        <c:crossAx val="648878848"/>
        <c:crossesAt val="0"/>
        <c:auto val="0"/>
        <c:lblAlgn val="ctr"/>
        <c:lblOffset val="100"/>
        <c:noMultiLvlLbl val="0"/>
      </c:catAx>
      <c:valAx>
        <c:axId val="648878848"/>
        <c:scaling>
          <c:orientation val="minMax"/>
          <c:max val="20"/>
          <c:min val="-10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rgbClr val="808080"/>
            </a:solidFill>
            <a:prstDash val="solid"/>
          </a:ln>
        </c:spPr>
        <c:txPr>
          <a:bodyPr wrap="none"/>
          <a:lstStyle/>
          <a:p>
            <a:pPr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pPr>
            <a:endParaRPr lang="it-IT"/>
          </a:p>
        </c:txPr>
        <c:crossAx val="184931840"/>
        <c:crosses val="min"/>
        <c:crossBetween val="midCat"/>
        <c:majorUnit val="10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781487101669194E-2"/>
          <c:y val="8.2541567695961993E-2"/>
          <c:w val="0.96843702579666158"/>
          <c:h val="0.88657957244655583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19398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38F-4746-A76A-89B3AF80CCA8}"/>
              </c:ext>
            </c:extLst>
          </c:dPt>
          <c:dPt>
            <c:idx val="5"/>
            <c:invertIfNegative val="0"/>
            <c:bubble3D val="0"/>
            <c:spPr>
              <a:solidFill>
                <a:srgbClr val="19398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38F-4746-A76A-89B3AF80CCA8}"/>
              </c:ext>
            </c:extLst>
          </c:dPt>
          <c:dLbls>
            <c:dLbl>
              <c:idx val="0"/>
              <c:layout>
                <c:manualLayout>
                  <c:x val="0"/>
                  <c:y val="-0.4863420427553444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C38F-4746-A76A-89B3AF80CCA8}"/>
                </c:ext>
              </c:extLst>
            </c:dLbl>
            <c:dLbl>
              <c:idx val="5"/>
              <c:layout>
                <c:manualLayout>
                  <c:x val="0"/>
                  <c:y val="-0.2149643705463182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C38F-4746-A76A-89B3AF80CCA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320.07938101333326</c:v>
                </c:pt>
                <c:pt idx="1">
                  <c:v>192.36025366000001</c:v>
                </c:pt>
                <c:pt idx="2">
                  <c:v>168.14855148000001</c:v>
                </c:pt>
                <c:pt idx="3">
                  <c:v>128.87480529000001</c:v>
                </c:pt>
                <c:pt idx="4">
                  <c:v>124.56465679000002</c:v>
                </c:pt>
                <c:pt idx="5">
                  <c:v>124.56465679000002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38F-4746-A76A-89B3AF80CCA8}"/>
            </c:ext>
          </c:extLst>
        </c:ser>
        <c:ser>
          <c:idx val="1"/>
          <c:order val="1"/>
          <c:spPr>
            <a:solidFill>
              <a:srgbClr val="537BDF"/>
            </a:solidFill>
            <a:ln>
              <a:noFill/>
            </a:ln>
          </c:spPr>
          <c:invertIfNegative val="0"/>
          <c:val>
            <c:numRef>
              <c:f>Sheet1!$A$2:$F$2</c:f>
              <c:numCache>
                <c:formatCode>General</c:formatCode>
                <c:ptCount val="6"/>
                <c:pt idx="1">
                  <c:v>127.71912735333325</c:v>
                </c:pt>
                <c:pt idx="2">
                  <c:v>24.211702180000003</c:v>
                </c:pt>
                <c:pt idx="3">
                  <c:v>39.273746189999997</c:v>
                </c:pt>
                <c:pt idx="4">
                  <c:v>4.3101484999999968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38F-4746-A76A-89B3AF80C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90607872"/>
        <c:axId val="157456000"/>
      </c:barChart>
      <c:catAx>
        <c:axId val="19060787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rgbClr val="808080"/>
            </a:solidFill>
            <a:prstDash val="solid"/>
          </a:ln>
        </c:spPr>
        <c:crossAx val="157456000"/>
        <c:crosses val="min"/>
        <c:auto val="0"/>
        <c:lblAlgn val="ctr"/>
        <c:lblOffset val="100"/>
        <c:noMultiLvlLbl val="0"/>
      </c:catAx>
      <c:valAx>
        <c:axId val="157456000"/>
        <c:scaling>
          <c:orientation val="minMax"/>
          <c:max val="320.0793810133332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9060787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795140543115766E-2"/>
          <c:y val="2.366412213740458E-2"/>
          <c:w val="0.88613625535969509"/>
          <c:h val="0.90305343511450376"/>
        </c:manualLayout>
      </c:layout>
      <c:scatterChart>
        <c:scatterStyle val="lineMarker"/>
        <c:varyColors val="0"/>
        <c:ser>
          <c:idx val="0"/>
          <c:order val="0"/>
          <c:spPr>
            <a:ln w="19050" algn="ctr">
              <a:solidFill>
                <a:srgbClr val="FF960C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2.7632205812291567E-2"/>
                  <c:y val="-3.2442748091603052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4C1E-4DFC-BF63-1CBE98A31EEF}"/>
                </c:ext>
              </c:extLst>
            </c:dLbl>
            <c:dLbl>
              <c:idx val="1"/>
              <c:layout>
                <c:manualLayout>
                  <c:x val="0"/>
                  <c:y val="-3.2442748091603052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4C1E-4DFC-BF63-1CBE98A31EEF}"/>
                </c:ext>
              </c:extLst>
            </c:dLbl>
            <c:dLbl>
              <c:idx val="2"/>
              <c:layout>
                <c:manualLayout>
                  <c:x val="0"/>
                  <c:y val="-3.2442748091603052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4C1E-4DFC-BF63-1CBE98A31EEF}"/>
                </c:ext>
              </c:extLst>
            </c:dLbl>
            <c:dLbl>
              <c:idx val="3"/>
              <c:layout>
                <c:manualLayout>
                  <c:x val="0"/>
                  <c:y val="-3.2442748091603052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4C1E-4DFC-BF63-1CBE98A31EEF}"/>
                </c:ext>
              </c:extLst>
            </c:dLbl>
            <c:dLbl>
              <c:idx val="4"/>
              <c:layout>
                <c:manualLayout>
                  <c:x val="0"/>
                  <c:y val="-3.2442748091603052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4C1E-4DFC-BF63-1CBE98A31EEF}"/>
                </c:ext>
              </c:extLst>
            </c:dLbl>
            <c:dLbl>
              <c:idx val="5"/>
              <c:layout>
                <c:manualLayout>
                  <c:x val="0"/>
                  <c:y val="-3.2442748091603052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4C1E-4DFC-BF63-1CBE98A31EE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Sheet1!$A$1:$F$1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xVal>
          <c:yVal>
            <c:numRef>
              <c:f>Sheet1!$A$2:$F$2</c:f>
              <c:numCache>
                <c:formatCode>General</c:formatCode>
                <c:ptCount val="6"/>
                <c:pt idx="0">
                  <c:v>33.418700000000001</c:v>
                </c:pt>
                <c:pt idx="1">
                  <c:v>30.750900000000001</c:v>
                </c:pt>
                <c:pt idx="2">
                  <c:v>31</c:v>
                </c:pt>
                <c:pt idx="3">
                  <c:v>32.6</c:v>
                </c:pt>
                <c:pt idx="4">
                  <c:v>34.200000000000003</c:v>
                </c:pt>
                <c:pt idx="5">
                  <c:v>35.1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4C1E-4DFC-BF63-1CBE98A31EEF}"/>
            </c:ext>
          </c:extLst>
        </c:ser>
        <c:ser>
          <c:idx val="1"/>
          <c:order val="1"/>
          <c:spPr>
            <a:ln w="28575" algn="ctr">
              <a:solidFill>
                <a:srgbClr val="4C6C9C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diamond"/>
              <c:size val="7"/>
              <c:spPr>
                <a:solidFill>
                  <a:srgbClr val="4C6C9C"/>
                </a:solidFill>
                <a:ln w="9525" algn="ctr">
                  <a:solidFill>
                    <a:srgbClr val="4C6C9C"/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4C1E-4DFC-BF63-1CBE98A31EEF}"/>
              </c:ext>
            </c:extLst>
          </c:dPt>
          <c:dPt>
            <c:idx val="1"/>
            <c:marker>
              <c:symbol val="diamond"/>
              <c:size val="7"/>
              <c:spPr>
                <a:solidFill>
                  <a:srgbClr val="4C6C9C"/>
                </a:solidFill>
                <a:ln w="9525" algn="ctr">
                  <a:solidFill>
                    <a:srgbClr val="4C6C9C"/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4C1E-4DFC-BF63-1CBE98A31EEF}"/>
              </c:ext>
            </c:extLst>
          </c:dPt>
          <c:dPt>
            <c:idx val="2"/>
            <c:marker>
              <c:symbol val="diamond"/>
              <c:size val="7"/>
              <c:spPr>
                <a:solidFill>
                  <a:srgbClr val="4C6C9C"/>
                </a:solidFill>
                <a:ln w="9525" algn="ctr">
                  <a:solidFill>
                    <a:srgbClr val="4C6C9C"/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4C1E-4DFC-BF63-1CBE98A31EEF}"/>
              </c:ext>
            </c:extLst>
          </c:dPt>
          <c:dPt>
            <c:idx val="3"/>
            <c:marker>
              <c:symbol val="diamond"/>
              <c:size val="7"/>
              <c:spPr>
                <a:solidFill>
                  <a:srgbClr val="4C6C9C"/>
                </a:solidFill>
                <a:ln w="9525" algn="ctr">
                  <a:solidFill>
                    <a:srgbClr val="4C6C9C"/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4C1E-4DFC-BF63-1CBE98A31EEF}"/>
              </c:ext>
            </c:extLst>
          </c:dPt>
          <c:dPt>
            <c:idx val="4"/>
            <c:marker>
              <c:symbol val="diamond"/>
              <c:size val="7"/>
              <c:spPr>
                <a:solidFill>
                  <a:srgbClr val="4C6C9C"/>
                </a:solidFill>
                <a:ln w="9525" algn="ctr">
                  <a:solidFill>
                    <a:srgbClr val="4C6C9C"/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4C1E-4DFC-BF63-1CBE98A31EEF}"/>
              </c:ext>
            </c:extLst>
          </c:dPt>
          <c:dPt>
            <c:idx val="5"/>
            <c:marker>
              <c:symbol val="diamond"/>
              <c:size val="7"/>
              <c:spPr>
                <a:solidFill>
                  <a:srgbClr val="4C6C9C"/>
                </a:solidFill>
                <a:ln w="9525" algn="ctr">
                  <a:solidFill>
                    <a:srgbClr val="4C6C9C"/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4C1E-4DFC-BF63-1CBE98A31EEF}"/>
              </c:ext>
            </c:extLst>
          </c:dPt>
          <c:xVal>
            <c:numRef>
              <c:f>Sheet1!$A$1:$F$1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xVal>
          <c:yVal>
            <c:numRef>
              <c:f>Sheet1!$A$3:$F$3</c:f>
              <c:numCache>
                <c:formatCode>General</c:formatCode>
                <c:ptCount val="6"/>
                <c:pt idx="0">
                  <c:v>32.849299999999999</c:v>
                </c:pt>
                <c:pt idx="1">
                  <c:v>30.750900000000001</c:v>
                </c:pt>
                <c:pt idx="2">
                  <c:v>30.5</c:v>
                </c:pt>
                <c:pt idx="3">
                  <c:v>30.1</c:v>
                </c:pt>
                <c:pt idx="4">
                  <c:v>29.9</c:v>
                </c:pt>
                <c:pt idx="5">
                  <c:v>28.9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4C1E-4DFC-BF63-1CBE98A31EEF}"/>
            </c:ext>
          </c:extLst>
        </c:ser>
        <c:ser>
          <c:idx val="2"/>
          <c:order val="2"/>
          <c:spPr>
            <a:ln w="28575" algn="ctr">
              <a:solidFill>
                <a:srgbClr val="4C6C9C"/>
              </a:solidFill>
              <a:prstDash val="lgDash"/>
            </a:ln>
          </c:spPr>
          <c:marker>
            <c:symbol val="none"/>
          </c:marker>
          <c:dLbls>
            <c:dLbl>
              <c:idx val="1"/>
              <c:layout>
                <c:manualLayout>
                  <c:x val="0"/>
                  <c:y val="3.2824427480916032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4C1E-4DFC-BF63-1CBE98A31EEF}"/>
                </c:ext>
              </c:extLst>
            </c:dLbl>
            <c:dLbl>
              <c:idx val="2"/>
              <c:layout>
                <c:manualLayout>
                  <c:x val="0"/>
                  <c:y val="3.2824427480916032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4C1E-4DFC-BF63-1CBE98A31EEF}"/>
                </c:ext>
              </c:extLst>
            </c:dLbl>
            <c:dLbl>
              <c:idx val="3"/>
              <c:layout>
                <c:manualLayout>
                  <c:x val="0"/>
                  <c:y val="3.2824427480916032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4C1E-4DFC-BF63-1CBE98A31EEF}"/>
                </c:ext>
              </c:extLst>
            </c:dLbl>
            <c:dLbl>
              <c:idx val="4"/>
              <c:layout>
                <c:manualLayout>
                  <c:x val="0"/>
                  <c:y val="3.2824427480916032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4C1E-4DFC-BF63-1CBE98A31EEF}"/>
                </c:ext>
              </c:extLst>
            </c:dLbl>
            <c:dLbl>
              <c:idx val="5"/>
              <c:layout>
                <c:manualLayout>
                  <c:x val="0"/>
                  <c:y val="3.2824427480916032E-2"/>
                </c:manualLayout>
              </c:layout>
              <c:tx>
                <c:rich>
                  <a:bodyPr wrap="none"/>
                  <a:lstStyle/>
                  <a:p>
                    <a:pPr>
                      <a:defRPr sz="10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defRPr>
                    </a:pPr>
                    <a:r>
                      <a:rPr lang="en-US" dirty="0" smtClean="0"/>
                      <a:t>28,0</a:t>
                    </a:r>
                    <a:endParaRPr lang="en-US" dirty="0"/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4C1E-4DFC-BF63-1CBE98A31EE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Sheet1!$A$1:$F$1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xVal>
          <c:yVal>
            <c:numRef>
              <c:f>Sheet1!$A$4:$F$4</c:f>
              <c:numCache>
                <c:formatCode>General</c:formatCode>
                <c:ptCount val="6"/>
                <c:pt idx="0">
                  <c:v>32.849299999999999</c:v>
                </c:pt>
                <c:pt idx="1">
                  <c:v>30.38626482213439</c:v>
                </c:pt>
                <c:pt idx="2">
                  <c:v>29.810425243272618</c:v>
                </c:pt>
                <c:pt idx="3">
                  <c:v>29.244004817733138</c:v>
                </c:pt>
                <c:pt idx="4">
                  <c:v>29.049692493362816</c:v>
                </c:pt>
                <c:pt idx="5">
                  <c:v>28.078130871511217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4C1E-4DFC-BF63-1CBE98A31E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895296"/>
        <c:axId val="157456576"/>
      </c:scatterChart>
      <c:valAx>
        <c:axId val="79895296"/>
        <c:scaling>
          <c:orientation val="minMax"/>
          <c:max val="2021"/>
          <c:min val="2016"/>
        </c:scaling>
        <c:delete val="0"/>
        <c:axPos val="b"/>
        <c:majorGridlines>
          <c:spPr>
            <a:ln>
              <a:noFill/>
            </a:ln>
          </c:spPr>
        </c:majorGridlines>
        <c:numFmt formatCode="0;&quot;-&quot;0" sourceLinked="0"/>
        <c:majorTickMark val="none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100" b="1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pPr>
            <a:endParaRPr lang="it-IT"/>
          </a:p>
        </c:txPr>
        <c:crossAx val="157456576"/>
        <c:crosses val="min"/>
        <c:crossBetween val="midCat"/>
        <c:majorUnit val="1"/>
      </c:valAx>
      <c:valAx>
        <c:axId val="157456576"/>
        <c:scaling>
          <c:orientation val="minMax"/>
          <c:max val="45"/>
          <c:min val="20"/>
        </c:scaling>
        <c:delete val="0"/>
        <c:axPos val="l"/>
        <c:majorGridlines>
          <c:spPr>
            <a:ln>
              <a:noFill/>
            </a:ln>
          </c:spPr>
        </c:majorGridlines>
        <c:numFmt formatCode="#,##0.0;&quot;-&quot;#,##0.0" sourceLinked="0"/>
        <c:majorTickMark val="none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pPr>
            <a:endParaRPr lang="it-IT"/>
          </a:p>
        </c:txPr>
        <c:crossAx val="79895296"/>
        <c:crosses val="min"/>
        <c:crossBetween val="midCat"/>
        <c:majorUnit val="5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391686650679455E-2"/>
          <c:y val="0.10928571428571429"/>
          <c:w val="0.97921662669864107"/>
          <c:h val="0.8535714285714285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2"/>
            </a:solidFill>
            <a:ln w="9525" algn="ctr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0.4821428571428571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300">
                      <a:solidFill>
                        <a:schemeClr val="tx1"/>
                      </a:solidFill>
                      <a:latin typeface="+mn-lt"/>
                      <a:ea typeface="+mj-ea"/>
                      <a:cs typeface="+mj-cs"/>
                      <a:sym typeface="+mn-lt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186D-4269-8CD8-2C8D3F3EEC7F}"/>
                </c:ext>
              </c:extLst>
            </c:dLbl>
            <c:dLbl>
              <c:idx val="1"/>
              <c:layout>
                <c:manualLayout>
                  <c:x val="0"/>
                  <c:y val="-0.2471428571428571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300">
                      <a:solidFill>
                        <a:schemeClr val="tx1"/>
                      </a:solidFill>
                      <a:latin typeface="+mn-lt"/>
                      <a:ea typeface="+mj-ea"/>
                      <a:cs typeface="+mj-cs"/>
                      <a:sym typeface="+mn-lt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186D-4269-8CD8-2C8D3F3EEC7F}"/>
                </c:ext>
              </c:extLst>
            </c:dLbl>
            <c:dLbl>
              <c:idx val="2"/>
              <c:layout>
                <c:manualLayout>
                  <c:x val="0"/>
                  <c:y val="-0.22357142857142856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300">
                      <a:solidFill>
                        <a:schemeClr val="tx1"/>
                      </a:solidFill>
                      <a:latin typeface="+mn-lt"/>
                      <a:ea typeface="+mj-ea"/>
                      <a:cs typeface="+mj-cs"/>
                      <a:sym typeface="+mn-lt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186D-4269-8CD8-2C8D3F3EEC7F}"/>
                </c:ext>
              </c:extLst>
            </c:dLbl>
            <c:dLbl>
              <c:idx val="3"/>
              <c:layout>
                <c:manualLayout>
                  <c:x val="0"/>
                  <c:y val="-0.2728571428571428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300">
                      <a:solidFill>
                        <a:schemeClr val="tx1"/>
                      </a:solidFill>
                      <a:latin typeface="+mn-lt"/>
                      <a:ea typeface="+mj-ea"/>
                      <a:cs typeface="+mj-cs"/>
                      <a:sym typeface="+mn-lt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186D-4269-8CD8-2C8D3F3EEC7F}"/>
                </c:ext>
              </c:extLst>
            </c:dLbl>
            <c:dLbl>
              <c:idx val="4"/>
              <c:layout>
                <c:manualLayout>
                  <c:x val="0"/>
                  <c:y val="-0.1807142857142857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300">
                      <a:solidFill>
                        <a:schemeClr val="tx1"/>
                      </a:solidFill>
                      <a:latin typeface="+mn-lt"/>
                      <a:ea typeface="+mj-ea"/>
                      <a:cs typeface="+mj-cs"/>
                      <a:sym typeface="+mn-lt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186D-4269-8CD8-2C8D3F3EEC7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423</c:v>
                </c:pt>
                <c:pt idx="1">
                  <c:v>190</c:v>
                </c:pt>
                <c:pt idx="2">
                  <c:v>167</c:v>
                </c:pt>
                <c:pt idx="3">
                  <c:v>216</c:v>
                </c:pt>
                <c:pt idx="4">
                  <c:v>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86D-4269-8CD8-2C8D3F3EEC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91639040"/>
        <c:axId val="208635008"/>
      </c:barChart>
      <c:catAx>
        <c:axId val="19163904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208635008"/>
        <c:crosses val="min"/>
        <c:auto val="0"/>
        <c:lblAlgn val="ctr"/>
        <c:lblOffset val="100"/>
        <c:noMultiLvlLbl val="0"/>
      </c:catAx>
      <c:valAx>
        <c:axId val="208635008"/>
        <c:scaling>
          <c:orientation val="minMax"/>
          <c:max val="423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9163904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8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9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2.emf"/></Relationships>
</file>

<file path=ppt/drawings/_rels/vmlDrawing29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2.emf"/></Relationships>
</file>

<file path=ppt/drawings/_rels/vmlDrawing2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9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3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3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2.emf"/></Relationships>
</file>

<file path=ppt/drawings/_rels/vmlDrawing7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2.emf"/></Relationships>
</file>

<file path=ppt/drawings/_rels/vmlDrawing7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2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2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8056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sz="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6" y="3"/>
            <a:ext cx="2945659" cy="498056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7691E93-EF64-46CC-85E2-BBB5BEDB9501}" type="datetimeFigureOut">
              <a:rPr lang="en-US" sz="800"/>
              <a:t>10/12/2020</a:t>
            </a:fld>
            <a:endParaRPr lang="en-US" sz="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7"/>
            <a:ext cx="2945659" cy="498055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6" y="9428587"/>
            <a:ext cx="2945659" cy="498055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DCECA85-2A7A-423F-89EA-6868CB52DF19}" type="slidenum">
              <a:rPr lang="en-US" sz="800"/>
              <a:t>‹N›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09377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1" y="4740502"/>
            <a:ext cx="6796102" cy="5186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492" tIns="46246" rIns="92492" bIns="46246" rtlCol="0" anchor="ctr"/>
          <a:lstStyle/>
          <a:p>
            <a:pPr algn="ctr"/>
            <a:endParaRPr lang="en-US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0620" y="3"/>
            <a:ext cx="2865041" cy="498056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40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0063" y="617538"/>
            <a:ext cx="5780087" cy="4002087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0620" y="9397875"/>
            <a:ext cx="2865041" cy="498055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40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397875"/>
            <a:ext cx="2855929" cy="498055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40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Notes view: </a:t>
            </a:r>
            <a:fld id="{128CEAFE-FA94-43E5-B0FF-D47E1CCDD1B4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53828" y="5067159"/>
            <a:ext cx="6272792" cy="405074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3850670" y="0"/>
            <a:ext cx="2945453" cy="4982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fld id="{F2C7CF5F-7CF3-4DF3-838A-EE34544862CC}" type="datetimeFigureOut">
              <a:rPr lang="en-US" smtClean="0"/>
              <a:pPr/>
              <a:t>10/12/2020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362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Aft>
        <a:spcPts val="600"/>
      </a:spcAft>
      <a:buFont typeface="Arial" panose="020B0604020202020204" pitchFamily="34" charset="0"/>
      <a:buChar char="​"/>
      <a:defRPr sz="1200" kern="1200">
        <a:solidFill>
          <a:schemeClr val="tx1"/>
        </a:solidFill>
        <a:latin typeface="+mn-lt"/>
        <a:ea typeface="+mn-ea"/>
        <a:cs typeface="+mn-cs"/>
        <a:sym typeface="+mn-lt"/>
      </a:defRPr>
    </a:lvl1pPr>
    <a:lvl2pPr marL="11430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  <a:sym typeface="+mn-lt"/>
      </a:defRPr>
    </a:lvl2pPr>
    <a:lvl3pPr marL="2286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  <a:sym typeface="+mn-lt"/>
      </a:defRPr>
    </a:lvl3pPr>
    <a:lvl4pPr marL="51435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  <a:sym typeface="+mn-lt"/>
      </a:defRPr>
    </a:lvl4pPr>
    <a:lvl5pPr marL="6858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000" i="1" kern="1200">
        <a:solidFill>
          <a:schemeClr val="tx1"/>
        </a:solidFill>
        <a:latin typeface="+mn-lt"/>
        <a:ea typeface="+mn-ea"/>
        <a:cs typeface="+mn-cs"/>
        <a:sym typeface="+mn-lt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 xmlns="">
        <p15:guide id="1" orient="horz" pos="2910" userDrawn="1">
          <p15:clr>
            <a:srgbClr val="F26B43"/>
          </p15:clr>
        </p15:guide>
        <p15:guide id="2" pos="2189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09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E1EB-DD7C-4A1D-976F-82DD11A1C584}" type="slidenum">
              <a:rPr lang="it-IT" smtClean="0">
                <a:solidFill>
                  <a:prstClr val="black"/>
                </a:solidFill>
              </a:rPr>
              <a:pPr/>
              <a:t>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468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E1EB-DD7C-4A1D-976F-82DD11A1C584}" type="slidenum">
              <a:rPr lang="it-IT" smtClean="0">
                <a:solidFill>
                  <a:prstClr val="black"/>
                </a:solidFill>
              </a:rPr>
              <a:pPr/>
              <a:t>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34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Notes view: </a:t>
            </a:r>
            <a:fld id="{128CEAFE-FA94-43E5-B0FF-D47E1CCDD1B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265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895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843A49-CD56-4BE7-A258-FE69D8EDE2BB}" type="slidenum">
              <a:rPr lang="de-DE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17</a:t>
            </a:fld>
            <a:endParaRPr lang="de-D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8972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843A49-CD56-4BE7-A258-FE69D8EDE2BB}" type="slidenum">
              <a:rPr lang="de-DE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18</a:t>
            </a:fld>
            <a:endParaRPr lang="de-D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1392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image" Target="../media/image2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jp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6.png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7" Type="http://schemas.openxmlformats.org/officeDocument/2006/relationships/image" Target="../media/image10.png"/><Relationship Id="rId2" Type="http://schemas.openxmlformats.org/officeDocument/2006/relationships/tags" Target="../tags/tag166.xml"/><Relationship Id="rId1" Type="http://schemas.openxmlformats.org/officeDocument/2006/relationships/vmlDrawing" Target="../drawings/vmlDrawing97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01.bin"/><Relationship Id="rId4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7" Type="http://schemas.openxmlformats.org/officeDocument/2006/relationships/image" Target="../media/image8.png"/><Relationship Id="rId2" Type="http://schemas.openxmlformats.org/officeDocument/2006/relationships/tags" Target="../tags/tag168.xml"/><Relationship Id="rId1" Type="http://schemas.openxmlformats.org/officeDocument/2006/relationships/vmlDrawing" Target="../drawings/vmlDrawing9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02.bin"/><Relationship Id="rId4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7" Type="http://schemas.openxmlformats.org/officeDocument/2006/relationships/image" Target="../media/image7.png"/><Relationship Id="rId2" Type="http://schemas.openxmlformats.org/officeDocument/2006/relationships/tags" Target="../tags/tag170.xml"/><Relationship Id="rId1" Type="http://schemas.openxmlformats.org/officeDocument/2006/relationships/vmlDrawing" Target="../drawings/vmlDrawing9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03.bin"/><Relationship Id="rId4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7" Type="http://schemas.openxmlformats.org/officeDocument/2006/relationships/image" Target="../media/image8.png"/><Relationship Id="rId2" Type="http://schemas.openxmlformats.org/officeDocument/2006/relationships/tags" Target="../tags/tag172.xml"/><Relationship Id="rId1" Type="http://schemas.openxmlformats.org/officeDocument/2006/relationships/vmlDrawing" Target="../drawings/vmlDrawing10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04.bin"/><Relationship Id="rId4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7" Type="http://schemas.openxmlformats.org/officeDocument/2006/relationships/image" Target="../media/image7.png"/><Relationship Id="rId2" Type="http://schemas.openxmlformats.org/officeDocument/2006/relationships/tags" Target="../tags/tag174.xml"/><Relationship Id="rId1" Type="http://schemas.openxmlformats.org/officeDocument/2006/relationships/vmlDrawing" Target="../drawings/vmlDrawing10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05.bin"/><Relationship Id="rId4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7" Type="http://schemas.openxmlformats.org/officeDocument/2006/relationships/image" Target="../media/image8.png"/><Relationship Id="rId2" Type="http://schemas.openxmlformats.org/officeDocument/2006/relationships/tags" Target="../tags/tag176.xml"/><Relationship Id="rId1" Type="http://schemas.openxmlformats.org/officeDocument/2006/relationships/vmlDrawing" Target="../drawings/vmlDrawing10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06.bin"/><Relationship Id="rId4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vmlDrawing" Target="../drawings/vmlDrawing10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07.bin"/><Relationship Id="rId4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vmlDrawing" Target="../drawings/vmlDrawing10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08.bin"/><Relationship Id="rId4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2.xml"/><Relationship Id="rId1" Type="http://schemas.openxmlformats.org/officeDocument/2006/relationships/vmlDrawing" Target="../drawings/vmlDrawing105.vml"/><Relationship Id="rId6" Type="http://schemas.openxmlformats.org/officeDocument/2006/relationships/image" Target="../media/image11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09.bin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vmlDrawing" Target="../drawings/vmlDrawing10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10.bin"/><Relationship Id="rId4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6.png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5.xml"/><Relationship Id="rId1" Type="http://schemas.openxmlformats.org/officeDocument/2006/relationships/vmlDrawing" Target="../drawings/vmlDrawing10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11.bin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6.xml"/><Relationship Id="rId1" Type="http://schemas.openxmlformats.org/officeDocument/2006/relationships/vmlDrawing" Target="../drawings/vmlDrawing10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12.bin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7.xml"/><Relationship Id="rId1" Type="http://schemas.openxmlformats.org/officeDocument/2006/relationships/vmlDrawing" Target="../drawings/vmlDrawing10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13.bin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4.png"/><Relationship Id="rId2" Type="http://schemas.openxmlformats.org/officeDocument/2006/relationships/tags" Target="../tags/tag188.xml"/><Relationship Id="rId1" Type="http://schemas.openxmlformats.org/officeDocument/2006/relationships/vmlDrawing" Target="../drawings/vmlDrawing11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4.bin"/><Relationship Id="rId4" Type="http://schemas.openxmlformats.org/officeDocument/2006/relationships/image" Target="../media/image3.jp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9.xml"/><Relationship Id="rId1" Type="http://schemas.openxmlformats.org/officeDocument/2006/relationships/vmlDrawing" Target="../drawings/vmlDrawing11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15.bin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7" Type="http://schemas.openxmlformats.org/officeDocument/2006/relationships/image" Target="../media/image4.png"/><Relationship Id="rId2" Type="http://schemas.openxmlformats.org/officeDocument/2006/relationships/tags" Target="../tags/tag190.xml"/><Relationship Id="rId1" Type="http://schemas.openxmlformats.org/officeDocument/2006/relationships/vmlDrawing" Target="../drawings/vmlDrawing11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6.bin"/><Relationship Id="rId4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7" Type="http://schemas.openxmlformats.org/officeDocument/2006/relationships/image" Target="../media/image4.png"/><Relationship Id="rId2" Type="http://schemas.openxmlformats.org/officeDocument/2006/relationships/tags" Target="../tags/tag192.xml"/><Relationship Id="rId1" Type="http://schemas.openxmlformats.org/officeDocument/2006/relationships/vmlDrawing" Target="../drawings/vmlDrawing11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17.bin"/><Relationship Id="rId4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7" Type="http://schemas.openxmlformats.org/officeDocument/2006/relationships/image" Target="../media/image4.png"/><Relationship Id="rId2" Type="http://schemas.openxmlformats.org/officeDocument/2006/relationships/tags" Target="../tags/tag194.xml"/><Relationship Id="rId1" Type="http://schemas.openxmlformats.org/officeDocument/2006/relationships/vmlDrawing" Target="../drawings/vmlDrawing11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18.bin"/><Relationship Id="rId4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vmlDrawing" Target="../drawings/vmlDrawing11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19.bin"/><Relationship Id="rId4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vmlDrawing" Target="../drawings/vmlDrawing11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20.bin"/><Relationship Id="rId4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7.png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vmlDrawing" Target="../drawings/vmlDrawing11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21.bin"/><Relationship Id="rId4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7" Type="http://schemas.openxmlformats.org/officeDocument/2006/relationships/image" Target="../media/image6.png"/><Relationship Id="rId2" Type="http://schemas.openxmlformats.org/officeDocument/2006/relationships/tags" Target="../tags/tag202.xml"/><Relationship Id="rId1" Type="http://schemas.openxmlformats.org/officeDocument/2006/relationships/vmlDrawing" Target="../drawings/vmlDrawing11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22.bin"/><Relationship Id="rId4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7" Type="http://schemas.openxmlformats.org/officeDocument/2006/relationships/image" Target="../media/image6.png"/><Relationship Id="rId2" Type="http://schemas.openxmlformats.org/officeDocument/2006/relationships/tags" Target="../tags/tag204.xml"/><Relationship Id="rId1" Type="http://schemas.openxmlformats.org/officeDocument/2006/relationships/vmlDrawing" Target="../drawings/vmlDrawing11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23.bin"/><Relationship Id="rId4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7" Type="http://schemas.openxmlformats.org/officeDocument/2006/relationships/image" Target="../media/image6.png"/><Relationship Id="rId2" Type="http://schemas.openxmlformats.org/officeDocument/2006/relationships/tags" Target="../tags/tag206.xml"/><Relationship Id="rId1" Type="http://schemas.openxmlformats.org/officeDocument/2006/relationships/vmlDrawing" Target="../drawings/vmlDrawing12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24.bin"/><Relationship Id="rId4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tags" Target="../tags/tag209.xml"/><Relationship Id="rId7" Type="http://schemas.openxmlformats.org/officeDocument/2006/relationships/image" Target="../media/image6.png"/><Relationship Id="rId2" Type="http://schemas.openxmlformats.org/officeDocument/2006/relationships/tags" Target="../tags/tag208.xml"/><Relationship Id="rId1" Type="http://schemas.openxmlformats.org/officeDocument/2006/relationships/vmlDrawing" Target="../drawings/vmlDrawing12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25.bin"/><Relationship Id="rId4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tags" Target="../tags/tag211.xml"/><Relationship Id="rId7" Type="http://schemas.openxmlformats.org/officeDocument/2006/relationships/image" Target="../media/image6.png"/><Relationship Id="rId2" Type="http://schemas.openxmlformats.org/officeDocument/2006/relationships/tags" Target="../tags/tag210.xml"/><Relationship Id="rId1" Type="http://schemas.openxmlformats.org/officeDocument/2006/relationships/vmlDrawing" Target="../drawings/vmlDrawing12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26.bin"/><Relationship Id="rId4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7" Type="http://schemas.openxmlformats.org/officeDocument/2006/relationships/image" Target="../media/image6.png"/><Relationship Id="rId2" Type="http://schemas.openxmlformats.org/officeDocument/2006/relationships/tags" Target="../tags/tag212.xml"/><Relationship Id="rId1" Type="http://schemas.openxmlformats.org/officeDocument/2006/relationships/vmlDrawing" Target="../drawings/vmlDrawing12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27.bin"/><Relationship Id="rId4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tags" Target="../tags/tag215.xml"/><Relationship Id="rId7" Type="http://schemas.openxmlformats.org/officeDocument/2006/relationships/image" Target="../media/image7.png"/><Relationship Id="rId2" Type="http://schemas.openxmlformats.org/officeDocument/2006/relationships/tags" Target="../tags/tag214.xml"/><Relationship Id="rId1" Type="http://schemas.openxmlformats.org/officeDocument/2006/relationships/vmlDrawing" Target="../drawings/vmlDrawing12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28.bin"/><Relationship Id="rId4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tags" Target="../tags/tag217.xml"/><Relationship Id="rId7" Type="http://schemas.openxmlformats.org/officeDocument/2006/relationships/image" Target="../media/image8.png"/><Relationship Id="rId2" Type="http://schemas.openxmlformats.org/officeDocument/2006/relationships/tags" Target="../tags/tag216.xml"/><Relationship Id="rId1" Type="http://schemas.openxmlformats.org/officeDocument/2006/relationships/vmlDrawing" Target="../drawings/vmlDrawing12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29.bin"/><Relationship Id="rId4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tags" Target="../tags/tag219.xml"/><Relationship Id="rId7" Type="http://schemas.openxmlformats.org/officeDocument/2006/relationships/image" Target="../media/image10.png"/><Relationship Id="rId2" Type="http://schemas.openxmlformats.org/officeDocument/2006/relationships/tags" Target="../tags/tag218.xml"/><Relationship Id="rId1" Type="http://schemas.openxmlformats.org/officeDocument/2006/relationships/vmlDrawing" Target="../drawings/vmlDrawing12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30.bin"/><Relationship Id="rId4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8.png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tags" Target="../tags/tag221.xml"/><Relationship Id="rId7" Type="http://schemas.openxmlformats.org/officeDocument/2006/relationships/image" Target="../media/image8.png"/><Relationship Id="rId2" Type="http://schemas.openxmlformats.org/officeDocument/2006/relationships/tags" Target="../tags/tag220.xml"/><Relationship Id="rId1" Type="http://schemas.openxmlformats.org/officeDocument/2006/relationships/vmlDrawing" Target="../drawings/vmlDrawing12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31.bin"/><Relationship Id="rId4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tags" Target="../tags/tag223.xml"/><Relationship Id="rId7" Type="http://schemas.openxmlformats.org/officeDocument/2006/relationships/image" Target="../media/image7.png"/><Relationship Id="rId2" Type="http://schemas.openxmlformats.org/officeDocument/2006/relationships/tags" Target="../tags/tag222.xml"/><Relationship Id="rId1" Type="http://schemas.openxmlformats.org/officeDocument/2006/relationships/vmlDrawing" Target="../drawings/vmlDrawing12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32.bin"/><Relationship Id="rId4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tags" Target="../tags/tag225.xml"/><Relationship Id="rId7" Type="http://schemas.openxmlformats.org/officeDocument/2006/relationships/image" Target="../media/image8.png"/><Relationship Id="rId2" Type="http://schemas.openxmlformats.org/officeDocument/2006/relationships/tags" Target="../tags/tag224.xml"/><Relationship Id="rId1" Type="http://schemas.openxmlformats.org/officeDocument/2006/relationships/vmlDrawing" Target="../drawings/vmlDrawing12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33.bin"/><Relationship Id="rId4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7" Type="http://schemas.openxmlformats.org/officeDocument/2006/relationships/image" Target="../media/image7.png"/><Relationship Id="rId2" Type="http://schemas.openxmlformats.org/officeDocument/2006/relationships/tags" Target="../tags/tag226.xml"/><Relationship Id="rId1" Type="http://schemas.openxmlformats.org/officeDocument/2006/relationships/vmlDrawing" Target="../drawings/vmlDrawing13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34.bin"/><Relationship Id="rId4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tags" Target="../tags/tag229.xml"/><Relationship Id="rId7" Type="http://schemas.openxmlformats.org/officeDocument/2006/relationships/image" Target="../media/image8.png"/><Relationship Id="rId2" Type="http://schemas.openxmlformats.org/officeDocument/2006/relationships/tags" Target="../tags/tag228.xml"/><Relationship Id="rId1" Type="http://schemas.openxmlformats.org/officeDocument/2006/relationships/vmlDrawing" Target="../drawings/vmlDrawing13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35.bin"/><Relationship Id="rId4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vmlDrawing" Target="../drawings/vmlDrawing13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36.bin"/><Relationship Id="rId4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vmlDrawing" Target="../drawings/vmlDrawing13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37.bin"/><Relationship Id="rId4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34.xml"/><Relationship Id="rId1" Type="http://schemas.openxmlformats.org/officeDocument/2006/relationships/vmlDrawing" Target="../drawings/vmlDrawing134.vml"/><Relationship Id="rId6" Type="http://schemas.openxmlformats.org/officeDocument/2006/relationships/image" Target="../media/image11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8.bin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" Type="http://schemas.openxmlformats.org/officeDocument/2006/relationships/vmlDrawing" Target="../drawings/vmlDrawing13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39.bin"/><Relationship Id="rId4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37.xml"/><Relationship Id="rId1" Type="http://schemas.openxmlformats.org/officeDocument/2006/relationships/vmlDrawing" Target="../drawings/vmlDrawing136.vml"/><Relationship Id="rId6" Type="http://schemas.openxmlformats.org/officeDocument/2006/relationships/image" Target="../media/image7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40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10.png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38.xml"/><Relationship Id="rId1" Type="http://schemas.openxmlformats.org/officeDocument/2006/relationships/vmlDrawing" Target="../drawings/vmlDrawing13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41.bin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39.xml"/><Relationship Id="rId1" Type="http://schemas.openxmlformats.org/officeDocument/2006/relationships/vmlDrawing" Target="../drawings/vmlDrawing13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42.bin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40.xml"/><Relationship Id="rId1" Type="http://schemas.openxmlformats.org/officeDocument/2006/relationships/vmlDrawing" Target="../drawings/vmlDrawing13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43.bin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4.png"/><Relationship Id="rId2" Type="http://schemas.openxmlformats.org/officeDocument/2006/relationships/tags" Target="../tags/tag241.xml"/><Relationship Id="rId1" Type="http://schemas.openxmlformats.org/officeDocument/2006/relationships/vmlDrawing" Target="../drawings/vmlDrawing14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4.bin"/><Relationship Id="rId4" Type="http://schemas.openxmlformats.org/officeDocument/2006/relationships/image" Target="../media/image3.jpg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42.xml"/><Relationship Id="rId1" Type="http://schemas.openxmlformats.org/officeDocument/2006/relationships/vmlDrawing" Target="../drawings/vmlDrawing14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45.bin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" Type="http://schemas.openxmlformats.org/officeDocument/2006/relationships/vmlDrawing" Target="../drawings/vmlDrawing14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6.bin"/><Relationship Id="rId4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45.xml"/><Relationship Id="rId1" Type="http://schemas.openxmlformats.org/officeDocument/2006/relationships/vmlDrawing" Target="../drawings/vmlDrawing14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7.bin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46.xml"/><Relationship Id="rId1" Type="http://schemas.openxmlformats.org/officeDocument/2006/relationships/vmlDrawing" Target="../drawings/vmlDrawing14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8.bin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47.xml"/><Relationship Id="rId1" Type="http://schemas.openxmlformats.org/officeDocument/2006/relationships/vmlDrawing" Target="../drawings/vmlDrawing145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9.bin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tags" Target="../tags/tag249.xml"/><Relationship Id="rId2" Type="http://schemas.openxmlformats.org/officeDocument/2006/relationships/tags" Target="../tags/tag248.xml"/><Relationship Id="rId1" Type="http://schemas.openxmlformats.org/officeDocument/2006/relationships/vmlDrawing" Target="../drawings/vmlDrawing14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0.bin"/><Relationship Id="rId4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8.png"/><Relationship Id="rId2" Type="http://schemas.openxmlformats.org/officeDocument/2006/relationships/tags" Target="../tags/tag3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50.xml"/><Relationship Id="rId1" Type="http://schemas.openxmlformats.org/officeDocument/2006/relationships/vmlDrawing" Target="../drawings/vmlDrawing14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1.bin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51.xml"/><Relationship Id="rId1" Type="http://schemas.openxmlformats.org/officeDocument/2006/relationships/vmlDrawing" Target="../drawings/vmlDrawing14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2.bin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52.xml"/><Relationship Id="rId1" Type="http://schemas.openxmlformats.org/officeDocument/2006/relationships/vmlDrawing" Target="../drawings/vmlDrawing149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3.bin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53.xml"/><Relationship Id="rId1" Type="http://schemas.openxmlformats.org/officeDocument/2006/relationships/vmlDrawing" Target="../drawings/vmlDrawing150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4.bin"/></Relationships>
</file>

<file path=ppt/slideLayouts/_rels/slideLayout1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57.xml"/><Relationship Id="rId7" Type="http://schemas.openxmlformats.org/officeDocument/2006/relationships/image" Target="../media/image2.emf"/><Relationship Id="rId2" Type="http://schemas.openxmlformats.org/officeDocument/2006/relationships/tags" Target="../tags/tag256.xml"/><Relationship Id="rId1" Type="http://schemas.openxmlformats.org/officeDocument/2006/relationships/vmlDrawing" Target="../drawings/vmlDrawing152.vml"/><Relationship Id="rId6" Type="http://schemas.openxmlformats.org/officeDocument/2006/relationships/oleObject" Target="../embeddings/oleObject156.bin"/><Relationship Id="rId5" Type="http://schemas.openxmlformats.org/officeDocument/2006/relationships/image" Target="../media/image3.jpg"/><Relationship Id="rId4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tags" Target="../tags/tag259.xml"/><Relationship Id="rId7" Type="http://schemas.openxmlformats.org/officeDocument/2006/relationships/image" Target="../media/image4.png"/><Relationship Id="rId2" Type="http://schemas.openxmlformats.org/officeDocument/2006/relationships/tags" Target="../tags/tag258.xml"/><Relationship Id="rId1" Type="http://schemas.openxmlformats.org/officeDocument/2006/relationships/vmlDrawing" Target="../drawings/vmlDrawing15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57.bin"/><Relationship Id="rId4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tags" Target="../tags/tag261.xml"/><Relationship Id="rId7" Type="http://schemas.openxmlformats.org/officeDocument/2006/relationships/image" Target="../media/image4.png"/><Relationship Id="rId2" Type="http://schemas.openxmlformats.org/officeDocument/2006/relationships/tags" Target="../tags/tag260.xml"/><Relationship Id="rId1" Type="http://schemas.openxmlformats.org/officeDocument/2006/relationships/vmlDrawing" Target="../drawings/vmlDrawing15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58.bin"/><Relationship Id="rId4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" Type="http://schemas.openxmlformats.org/officeDocument/2006/relationships/vmlDrawing" Target="../drawings/vmlDrawing15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59.bin"/><Relationship Id="rId4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" Type="http://schemas.openxmlformats.org/officeDocument/2006/relationships/vmlDrawing" Target="../drawings/vmlDrawing15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60.bin"/><Relationship Id="rId4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" Type="http://schemas.openxmlformats.org/officeDocument/2006/relationships/vmlDrawing" Target="../drawings/vmlDrawing15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61.bin"/><Relationship Id="rId4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7.png"/><Relationship Id="rId2" Type="http://schemas.openxmlformats.org/officeDocument/2006/relationships/tags" Target="../tags/tag3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tags" Target="../tags/tag269.xml"/><Relationship Id="rId7" Type="http://schemas.openxmlformats.org/officeDocument/2006/relationships/image" Target="../media/image6.png"/><Relationship Id="rId2" Type="http://schemas.openxmlformats.org/officeDocument/2006/relationships/tags" Target="../tags/tag268.xml"/><Relationship Id="rId1" Type="http://schemas.openxmlformats.org/officeDocument/2006/relationships/vmlDrawing" Target="../drawings/vmlDrawing15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62.bin"/><Relationship Id="rId4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tags" Target="../tags/tag271.xml"/><Relationship Id="rId7" Type="http://schemas.openxmlformats.org/officeDocument/2006/relationships/image" Target="../media/image6.png"/><Relationship Id="rId2" Type="http://schemas.openxmlformats.org/officeDocument/2006/relationships/tags" Target="../tags/tag270.xml"/><Relationship Id="rId1" Type="http://schemas.openxmlformats.org/officeDocument/2006/relationships/vmlDrawing" Target="../drawings/vmlDrawing15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63.bin"/><Relationship Id="rId4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tags" Target="../tags/tag273.xml"/><Relationship Id="rId7" Type="http://schemas.openxmlformats.org/officeDocument/2006/relationships/image" Target="../media/image6.png"/><Relationship Id="rId2" Type="http://schemas.openxmlformats.org/officeDocument/2006/relationships/tags" Target="../tags/tag272.xml"/><Relationship Id="rId1" Type="http://schemas.openxmlformats.org/officeDocument/2006/relationships/vmlDrawing" Target="../drawings/vmlDrawing16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64.bin"/><Relationship Id="rId4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tags" Target="../tags/tag275.xml"/><Relationship Id="rId7" Type="http://schemas.openxmlformats.org/officeDocument/2006/relationships/image" Target="../media/image6.png"/><Relationship Id="rId2" Type="http://schemas.openxmlformats.org/officeDocument/2006/relationships/tags" Target="../tags/tag274.xml"/><Relationship Id="rId1" Type="http://schemas.openxmlformats.org/officeDocument/2006/relationships/vmlDrawing" Target="../drawings/vmlDrawing16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65.bin"/><Relationship Id="rId4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tags" Target="../tags/tag277.xml"/><Relationship Id="rId7" Type="http://schemas.openxmlformats.org/officeDocument/2006/relationships/image" Target="../media/image6.png"/><Relationship Id="rId2" Type="http://schemas.openxmlformats.org/officeDocument/2006/relationships/tags" Target="../tags/tag276.xml"/><Relationship Id="rId1" Type="http://schemas.openxmlformats.org/officeDocument/2006/relationships/vmlDrawing" Target="../drawings/vmlDrawing16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66.bin"/><Relationship Id="rId4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tags" Target="../tags/tag279.xml"/><Relationship Id="rId7" Type="http://schemas.openxmlformats.org/officeDocument/2006/relationships/image" Target="../media/image7.png"/><Relationship Id="rId2" Type="http://schemas.openxmlformats.org/officeDocument/2006/relationships/tags" Target="../tags/tag278.xml"/><Relationship Id="rId1" Type="http://schemas.openxmlformats.org/officeDocument/2006/relationships/vmlDrawing" Target="../drawings/vmlDrawing16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67.bin"/><Relationship Id="rId4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tags" Target="../tags/tag281.xml"/><Relationship Id="rId7" Type="http://schemas.openxmlformats.org/officeDocument/2006/relationships/image" Target="../media/image8.png"/><Relationship Id="rId2" Type="http://schemas.openxmlformats.org/officeDocument/2006/relationships/tags" Target="../tags/tag280.xml"/><Relationship Id="rId1" Type="http://schemas.openxmlformats.org/officeDocument/2006/relationships/vmlDrawing" Target="../drawings/vmlDrawing16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68.bin"/><Relationship Id="rId4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tags" Target="../tags/tag283.xml"/><Relationship Id="rId7" Type="http://schemas.openxmlformats.org/officeDocument/2006/relationships/image" Target="../media/image10.png"/><Relationship Id="rId2" Type="http://schemas.openxmlformats.org/officeDocument/2006/relationships/tags" Target="../tags/tag282.xml"/><Relationship Id="rId1" Type="http://schemas.openxmlformats.org/officeDocument/2006/relationships/vmlDrawing" Target="../drawings/vmlDrawing16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69.bin"/><Relationship Id="rId4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tags" Target="../tags/tag285.xml"/><Relationship Id="rId7" Type="http://schemas.openxmlformats.org/officeDocument/2006/relationships/image" Target="../media/image8.png"/><Relationship Id="rId2" Type="http://schemas.openxmlformats.org/officeDocument/2006/relationships/tags" Target="../tags/tag284.xml"/><Relationship Id="rId1" Type="http://schemas.openxmlformats.org/officeDocument/2006/relationships/vmlDrawing" Target="../drawings/vmlDrawing16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70.bin"/><Relationship Id="rId4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tags" Target="../tags/tag287.xml"/><Relationship Id="rId7" Type="http://schemas.openxmlformats.org/officeDocument/2006/relationships/image" Target="../media/image7.png"/><Relationship Id="rId2" Type="http://schemas.openxmlformats.org/officeDocument/2006/relationships/tags" Target="../tags/tag286.xml"/><Relationship Id="rId1" Type="http://schemas.openxmlformats.org/officeDocument/2006/relationships/vmlDrawing" Target="../drawings/vmlDrawing16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71.bin"/><Relationship Id="rId4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8.png"/><Relationship Id="rId2" Type="http://schemas.openxmlformats.org/officeDocument/2006/relationships/tags" Target="../tags/tag3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tags" Target="../tags/tag289.xml"/><Relationship Id="rId7" Type="http://schemas.openxmlformats.org/officeDocument/2006/relationships/image" Target="../media/image8.png"/><Relationship Id="rId2" Type="http://schemas.openxmlformats.org/officeDocument/2006/relationships/tags" Target="../tags/tag288.xml"/><Relationship Id="rId1" Type="http://schemas.openxmlformats.org/officeDocument/2006/relationships/vmlDrawing" Target="../drawings/vmlDrawing16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72.bin"/><Relationship Id="rId4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tags" Target="../tags/tag291.xml"/><Relationship Id="rId7" Type="http://schemas.openxmlformats.org/officeDocument/2006/relationships/image" Target="../media/image7.png"/><Relationship Id="rId2" Type="http://schemas.openxmlformats.org/officeDocument/2006/relationships/tags" Target="../tags/tag290.xml"/><Relationship Id="rId1" Type="http://schemas.openxmlformats.org/officeDocument/2006/relationships/vmlDrawing" Target="../drawings/vmlDrawing16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73.bin"/><Relationship Id="rId4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tags" Target="../tags/tag293.xml"/><Relationship Id="rId7" Type="http://schemas.openxmlformats.org/officeDocument/2006/relationships/image" Target="../media/image8.png"/><Relationship Id="rId2" Type="http://schemas.openxmlformats.org/officeDocument/2006/relationships/tags" Target="../tags/tag292.xml"/><Relationship Id="rId1" Type="http://schemas.openxmlformats.org/officeDocument/2006/relationships/vmlDrawing" Target="../drawings/vmlDrawing17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74.bin"/><Relationship Id="rId4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" Type="http://schemas.openxmlformats.org/officeDocument/2006/relationships/vmlDrawing" Target="../drawings/vmlDrawing17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75.bin"/><Relationship Id="rId4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" Type="http://schemas.openxmlformats.org/officeDocument/2006/relationships/vmlDrawing" Target="../drawings/vmlDrawing17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76.bin"/><Relationship Id="rId4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98.xml"/><Relationship Id="rId1" Type="http://schemas.openxmlformats.org/officeDocument/2006/relationships/vmlDrawing" Target="../drawings/vmlDrawing173.vml"/><Relationship Id="rId6" Type="http://schemas.openxmlformats.org/officeDocument/2006/relationships/image" Target="../media/image11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77.bin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tags" Target="../tags/tag300.xml"/><Relationship Id="rId2" Type="http://schemas.openxmlformats.org/officeDocument/2006/relationships/tags" Target="../tags/tag299.xml"/><Relationship Id="rId1" Type="http://schemas.openxmlformats.org/officeDocument/2006/relationships/vmlDrawing" Target="../drawings/vmlDrawing17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78.bin"/><Relationship Id="rId4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01.xml"/><Relationship Id="rId1" Type="http://schemas.openxmlformats.org/officeDocument/2006/relationships/vmlDrawing" Target="../drawings/vmlDrawing17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79.bin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02.xml"/><Relationship Id="rId1" Type="http://schemas.openxmlformats.org/officeDocument/2006/relationships/vmlDrawing" Target="../drawings/vmlDrawing17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80.bin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03.xml"/><Relationship Id="rId1" Type="http://schemas.openxmlformats.org/officeDocument/2006/relationships/vmlDrawing" Target="../drawings/vmlDrawing17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81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7.png"/><Relationship Id="rId2" Type="http://schemas.openxmlformats.org/officeDocument/2006/relationships/tags" Target="../tags/tag3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4.png"/><Relationship Id="rId2" Type="http://schemas.openxmlformats.org/officeDocument/2006/relationships/tags" Target="../tags/tag304.xml"/><Relationship Id="rId1" Type="http://schemas.openxmlformats.org/officeDocument/2006/relationships/vmlDrawing" Target="../drawings/vmlDrawing17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2.bin"/><Relationship Id="rId4" Type="http://schemas.openxmlformats.org/officeDocument/2006/relationships/image" Target="../media/image3.jpg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05.xml"/><Relationship Id="rId1" Type="http://schemas.openxmlformats.org/officeDocument/2006/relationships/vmlDrawing" Target="../drawings/vmlDrawing17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83.bin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tags" Target="../tags/tag307.xml"/><Relationship Id="rId7" Type="http://schemas.openxmlformats.org/officeDocument/2006/relationships/image" Target="../media/image4.png"/><Relationship Id="rId2" Type="http://schemas.openxmlformats.org/officeDocument/2006/relationships/tags" Target="../tags/tag306.xml"/><Relationship Id="rId1" Type="http://schemas.openxmlformats.org/officeDocument/2006/relationships/vmlDrawing" Target="../drawings/vmlDrawing18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4.bin"/><Relationship Id="rId4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tags" Target="../tags/tag309.xml"/><Relationship Id="rId7" Type="http://schemas.openxmlformats.org/officeDocument/2006/relationships/image" Target="../media/image4.png"/><Relationship Id="rId2" Type="http://schemas.openxmlformats.org/officeDocument/2006/relationships/tags" Target="../tags/tag308.xml"/><Relationship Id="rId1" Type="http://schemas.openxmlformats.org/officeDocument/2006/relationships/vmlDrawing" Target="../drawings/vmlDrawing18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85.bin"/><Relationship Id="rId4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tags" Target="../tags/tag311.xml"/><Relationship Id="rId7" Type="http://schemas.openxmlformats.org/officeDocument/2006/relationships/image" Target="../media/image4.png"/><Relationship Id="rId2" Type="http://schemas.openxmlformats.org/officeDocument/2006/relationships/tags" Target="../tags/tag310.xml"/><Relationship Id="rId1" Type="http://schemas.openxmlformats.org/officeDocument/2006/relationships/vmlDrawing" Target="../drawings/vmlDrawing18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86.bin"/><Relationship Id="rId4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tags" Target="../tags/tag313.xml"/><Relationship Id="rId2" Type="http://schemas.openxmlformats.org/officeDocument/2006/relationships/tags" Target="../tags/tag312.xml"/><Relationship Id="rId1" Type="http://schemas.openxmlformats.org/officeDocument/2006/relationships/vmlDrawing" Target="../drawings/vmlDrawing18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87.bin"/><Relationship Id="rId4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tags" Target="../tags/tag315.xml"/><Relationship Id="rId2" Type="http://schemas.openxmlformats.org/officeDocument/2006/relationships/tags" Target="../tags/tag314.xml"/><Relationship Id="rId1" Type="http://schemas.openxmlformats.org/officeDocument/2006/relationships/vmlDrawing" Target="../drawings/vmlDrawing18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88.bin"/><Relationship Id="rId4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tags" Target="../tags/tag317.xml"/><Relationship Id="rId2" Type="http://schemas.openxmlformats.org/officeDocument/2006/relationships/tags" Target="../tags/tag316.xml"/><Relationship Id="rId1" Type="http://schemas.openxmlformats.org/officeDocument/2006/relationships/vmlDrawing" Target="../drawings/vmlDrawing18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89.bin"/><Relationship Id="rId4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tags" Target="../tags/tag319.xml"/><Relationship Id="rId7" Type="http://schemas.openxmlformats.org/officeDocument/2006/relationships/image" Target="../media/image6.png"/><Relationship Id="rId2" Type="http://schemas.openxmlformats.org/officeDocument/2006/relationships/tags" Target="../tags/tag318.xml"/><Relationship Id="rId1" Type="http://schemas.openxmlformats.org/officeDocument/2006/relationships/vmlDrawing" Target="../drawings/vmlDrawing18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90.bin"/><Relationship Id="rId4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tags" Target="../tags/tag321.xml"/><Relationship Id="rId7" Type="http://schemas.openxmlformats.org/officeDocument/2006/relationships/image" Target="../media/image6.png"/><Relationship Id="rId2" Type="http://schemas.openxmlformats.org/officeDocument/2006/relationships/tags" Target="../tags/tag320.xml"/><Relationship Id="rId1" Type="http://schemas.openxmlformats.org/officeDocument/2006/relationships/vmlDrawing" Target="../drawings/vmlDrawing18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91.bin"/><Relationship Id="rId4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8.png"/><Relationship Id="rId2" Type="http://schemas.openxmlformats.org/officeDocument/2006/relationships/tags" Target="../tags/tag4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tags" Target="../tags/tag323.xml"/><Relationship Id="rId7" Type="http://schemas.openxmlformats.org/officeDocument/2006/relationships/image" Target="../media/image6.png"/><Relationship Id="rId2" Type="http://schemas.openxmlformats.org/officeDocument/2006/relationships/tags" Target="../tags/tag322.xml"/><Relationship Id="rId1" Type="http://schemas.openxmlformats.org/officeDocument/2006/relationships/vmlDrawing" Target="../drawings/vmlDrawing18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92.bin"/><Relationship Id="rId4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tags" Target="../tags/tag325.xml"/><Relationship Id="rId7" Type="http://schemas.openxmlformats.org/officeDocument/2006/relationships/image" Target="../media/image6.png"/><Relationship Id="rId2" Type="http://schemas.openxmlformats.org/officeDocument/2006/relationships/tags" Target="../tags/tag324.xml"/><Relationship Id="rId1" Type="http://schemas.openxmlformats.org/officeDocument/2006/relationships/vmlDrawing" Target="../drawings/vmlDrawing18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93.bin"/><Relationship Id="rId4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tags" Target="../tags/tag327.xml"/><Relationship Id="rId7" Type="http://schemas.openxmlformats.org/officeDocument/2006/relationships/image" Target="../media/image6.png"/><Relationship Id="rId2" Type="http://schemas.openxmlformats.org/officeDocument/2006/relationships/tags" Target="../tags/tag326.xml"/><Relationship Id="rId1" Type="http://schemas.openxmlformats.org/officeDocument/2006/relationships/vmlDrawing" Target="../drawings/vmlDrawing19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94.bin"/><Relationship Id="rId4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tags" Target="../tags/tag329.xml"/><Relationship Id="rId7" Type="http://schemas.openxmlformats.org/officeDocument/2006/relationships/image" Target="../media/image6.png"/><Relationship Id="rId2" Type="http://schemas.openxmlformats.org/officeDocument/2006/relationships/tags" Target="../tags/tag328.xml"/><Relationship Id="rId1" Type="http://schemas.openxmlformats.org/officeDocument/2006/relationships/vmlDrawing" Target="../drawings/vmlDrawing19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95.bin"/><Relationship Id="rId4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tags" Target="../tags/tag331.xml"/><Relationship Id="rId7" Type="http://schemas.openxmlformats.org/officeDocument/2006/relationships/image" Target="../media/image7.png"/><Relationship Id="rId2" Type="http://schemas.openxmlformats.org/officeDocument/2006/relationships/tags" Target="../tags/tag330.xml"/><Relationship Id="rId1" Type="http://schemas.openxmlformats.org/officeDocument/2006/relationships/vmlDrawing" Target="../drawings/vmlDrawing19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96.bin"/><Relationship Id="rId4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tags" Target="../tags/tag333.xml"/><Relationship Id="rId7" Type="http://schemas.openxmlformats.org/officeDocument/2006/relationships/image" Target="../media/image8.png"/><Relationship Id="rId2" Type="http://schemas.openxmlformats.org/officeDocument/2006/relationships/tags" Target="../tags/tag332.xml"/><Relationship Id="rId1" Type="http://schemas.openxmlformats.org/officeDocument/2006/relationships/vmlDrawing" Target="../drawings/vmlDrawing19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97.bin"/><Relationship Id="rId4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tags" Target="../tags/tag335.xml"/><Relationship Id="rId7" Type="http://schemas.openxmlformats.org/officeDocument/2006/relationships/image" Target="../media/image10.png"/><Relationship Id="rId2" Type="http://schemas.openxmlformats.org/officeDocument/2006/relationships/tags" Target="../tags/tag334.xml"/><Relationship Id="rId1" Type="http://schemas.openxmlformats.org/officeDocument/2006/relationships/vmlDrawing" Target="../drawings/vmlDrawing19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98.bin"/><Relationship Id="rId4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tags" Target="../tags/tag337.xml"/><Relationship Id="rId7" Type="http://schemas.openxmlformats.org/officeDocument/2006/relationships/image" Target="../media/image8.png"/><Relationship Id="rId2" Type="http://schemas.openxmlformats.org/officeDocument/2006/relationships/tags" Target="../tags/tag336.xml"/><Relationship Id="rId1" Type="http://schemas.openxmlformats.org/officeDocument/2006/relationships/vmlDrawing" Target="../drawings/vmlDrawing19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99.bin"/><Relationship Id="rId4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tags" Target="../tags/tag339.xml"/><Relationship Id="rId7" Type="http://schemas.openxmlformats.org/officeDocument/2006/relationships/image" Target="../media/image7.png"/><Relationship Id="rId2" Type="http://schemas.openxmlformats.org/officeDocument/2006/relationships/tags" Target="../tags/tag338.xml"/><Relationship Id="rId1" Type="http://schemas.openxmlformats.org/officeDocument/2006/relationships/vmlDrawing" Target="../drawings/vmlDrawing19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00.bin"/><Relationship Id="rId4" Type="http://schemas.openxmlformats.org/officeDocument/2006/relationships/slideMaster" Target="../slideMasters/slideMaster5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tags" Target="../tags/tag341.xml"/><Relationship Id="rId7" Type="http://schemas.openxmlformats.org/officeDocument/2006/relationships/image" Target="../media/image8.png"/><Relationship Id="rId2" Type="http://schemas.openxmlformats.org/officeDocument/2006/relationships/tags" Target="../tags/tag340.xml"/><Relationship Id="rId1" Type="http://schemas.openxmlformats.org/officeDocument/2006/relationships/vmlDrawing" Target="../drawings/vmlDrawing19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01.bin"/><Relationship Id="rId4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tags" Target="../tags/tag343.xml"/><Relationship Id="rId7" Type="http://schemas.openxmlformats.org/officeDocument/2006/relationships/image" Target="../media/image7.png"/><Relationship Id="rId2" Type="http://schemas.openxmlformats.org/officeDocument/2006/relationships/tags" Target="../tags/tag342.xml"/><Relationship Id="rId1" Type="http://schemas.openxmlformats.org/officeDocument/2006/relationships/vmlDrawing" Target="../drawings/vmlDrawing19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02.bin"/><Relationship Id="rId4" Type="http://schemas.openxmlformats.org/officeDocument/2006/relationships/slideMaster" Target="../slideMasters/slideMaster5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tags" Target="../tags/tag345.xml"/><Relationship Id="rId7" Type="http://schemas.openxmlformats.org/officeDocument/2006/relationships/image" Target="../media/image8.png"/><Relationship Id="rId2" Type="http://schemas.openxmlformats.org/officeDocument/2006/relationships/tags" Target="../tags/tag344.xml"/><Relationship Id="rId1" Type="http://schemas.openxmlformats.org/officeDocument/2006/relationships/vmlDrawing" Target="../drawings/vmlDrawing19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03.bin"/><Relationship Id="rId4" Type="http://schemas.openxmlformats.org/officeDocument/2006/relationships/slideMaster" Target="../slideMasters/slideMaster5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tags" Target="../tags/tag347.xml"/><Relationship Id="rId2" Type="http://schemas.openxmlformats.org/officeDocument/2006/relationships/tags" Target="../tags/tag346.xml"/><Relationship Id="rId1" Type="http://schemas.openxmlformats.org/officeDocument/2006/relationships/vmlDrawing" Target="../drawings/vmlDrawing20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04.bin"/><Relationship Id="rId4" Type="http://schemas.openxmlformats.org/officeDocument/2006/relationships/slideMaster" Target="../slideMasters/slideMaster5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tags" Target="../tags/tag349.xml"/><Relationship Id="rId2" Type="http://schemas.openxmlformats.org/officeDocument/2006/relationships/tags" Target="../tags/tag348.xml"/><Relationship Id="rId1" Type="http://schemas.openxmlformats.org/officeDocument/2006/relationships/vmlDrawing" Target="../drawings/vmlDrawing20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05.bin"/><Relationship Id="rId4" Type="http://schemas.openxmlformats.org/officeDocument/2006/relationships/slideMaster" Target="../slideMasters/slideMaster5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50.xml"/><Relationship Id="rId1" Type="http://schemas.openxmlformats.org/officeDocument/2006/relationships/vmlDrawing" Target="../drawings/vmlDrawing202.vml"/><Relationship Id="rId6" Type="http://schemas.openxmlformats.org/officeDocument/2006/relationships/image" Target="../media/image11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06.bin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tags" Target="../tags/tag352.xml"/><Relationship Id="rId2" Type="http://schemas.openxmlformats.org/officeDocument/2006/relationships/tags" Target="../tags/tag351.xml"/><Relationship Id="rId1" Type="http://schemas.openxmlformats.org/officeDocument/2006/relationships/vmlDrawing" Target="../drawings/vmlDrawing20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07.bin"/><Relationship Id="rId4" Type="http://schemas.openxmlformats.org/officeDocument/2006/relationships/slideMaster" Target="../slideMasters/slideMaster5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53.xml"/><Relationship Id="rId1" Type="http://schemas.openxmlformats.org/officeDocument/2006/relationships/vmlDrawing" Target="../drawings/vmlDrawing204.vml"/><Relationship Id="rId6" Type="http://schemas.openxmlformats.org/officeDocument/2006/relationships/image" Target="../media/image7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08.bin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54.xml"/><Relationship Id="rId1" Type="http://schemas.openxmlformats.org/officeDocument/2006/relationships/vmlDrawing" Target="../drawings/vmlDrawing20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09.bin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55.xml"/><Relationship Id="rId1" Type="http://schemas.openxmlformats.org/officeDocument/2006/relationships/vmlDrawing" Target="../drawings/vmlDrawing20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10.bin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56.xml"/><Relationship Id="rId1" Type="http://schemas.openxmlformats.org/officeDocument/2006/relationships/vmlDrawing" Target="../drawings/vmlDrawing20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11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4.png"/><Relationship Id="rId2" Type="http://schemas.openxmlformats.org/officeDocument/2006/relationships/tags" Target="../tags/tag357.xml"/><Relationship Id="rId1" Type="http://schemas.openxmlformats.org/officeDocument/2006/relationships/vmlDrawing" Target="../drawings/vmlDrawing20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12.bin"/><Relationship Id="rId4" Type="http://schemas.openxmlformats.org/officeDocument/2006/relationships/image" Target="../media/image3.jpg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58.xml"/><Relationship Id="rId1" Type="http://schemas.openxmlformats.org/officeDocument/2006/relationships/vmlDrawing" Target="../drawings/vmlDrawing20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13.bin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tags" Target="../tags/tag360.xml"/><Relationship Id="rId2" Type="http://schemas.openxmlformats.org/officeDocument/2006/relationships/tags" Target="../tags/tag359.xml"/><Relationship Id="rId1" Type="http://schemas.openxmlformats.org/officeDocument/2006/relationships/vmlDrawing" Target="../drawings/vmlDrawing2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4.bin"/><Relationship Id="rId4" Type="http://schemas.openxmlformats.org/officeDocument/2006/relationships/slideMaster" Target="../slideMasters/slideMaster5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61.xml"/><Relationship Id="rId1" Type="http://schemas.openxmlformats.org/officeDocument/2006/relationships/vmlDrawing" Target="../drawings/vmlDrawing2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5.bin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62.xml"/><Relationship Id="rId1" Type="http://schemas.openxmlformats.org/officeDocument/2006/relationships/vmlDrawing" Target="../drawings/vmlDrawing2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6.bin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63.xml"/><Relationship Id="rId1" Type="http://schemas.openxmlformats.org/officeDocument/2006/relationships/vmlDrawing" Target="../drawings/vmlDrawing213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7.bin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tags" Target="../tags/tag365.xml"/><Relationship Id="rId2" Type="http://schemas.openxmlformats.org/officeDocument/2006/relationships/tags" Target="../tags/tag364.xml"/><Relationship Id="rId1" Type="http://schemas.openxmlformats.org/officeDocument/2006/relationships/vmlDrawing" Target="../drawings/vmlDrawing2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8.bin"/><Relationship Id="rId4" Type="http://schemas.openxmlformats.org/officeDocument/2006/relationships/slideMaster" Target="../slideMasters/slideMaster5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66.xml"/><Relationship Id="rId1" Type="http://schemas.openxmlformats.org/officeDocument/2006/relationships/vmlDrawing" Target="../drawings/vmlDrawing21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9.bin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67.xml"/><Relationship Id="rId1" Type="http://schemas.openxmlformats.org/officeDocument/2006/relationships/vmlDrawing" Target="../drawings/vmlDrawing21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0.bin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68.xml"/><Relationship Id="rId1" Type="http://schemas.openxmlformats.org/officeDocument/2006/relationships/vmlDrawing" Target="../drawings/vmlDrawing217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1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1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23.bin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69.xml"/><Relationship Id="rId1" Type="http://schemas.openxmlformats.org/officeDocument/2006/relationships/vmlDrawing" Target="../drawings/vmlDrawing218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2.bin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73.xml"/><Relationship Id="rId7" Type="http://schemas.openxmlformats.org/officeDocument/2006/relationships/image" Target="../media/image2.emf"/><Relationship Id="rId2" Type="http://schemas.openxmlformats.org/officeDocument/2006/relationships/tags" Target="../tags/tag372.xml"/><Relationship Id="rId1" Type="http://schemas.openxmlformats.org/officeDocument/2006/relationships/vmlDrawing" Target="../drawings/vmlDrawing220.vml"/><Relationship Id="rId6" Type="http://schemas.openxmlformats.org/officeDocument/2006/relationships/oleObject" Target="../embeddings/oleObject224.bin"/><Relationship Id="rId5" Type="http://schemas.openxmlformats.org/officeDocument/2006/relationships/image" Target="../media/image3.jpg"/><Relationship Id="rId4" Type="http://schemas.openxmlformats.org/officeDocument/2006/relationships/slideMaster" Target="../slideMasters/slideMaster6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tags" Target="../tags/tag375.xml"/><Relationship Id="rId7" Type="http://schemas.openxmlformats.org/officeDocument/2006/relationships/image" Target="../media/image4.png"/><Relationship Id="rId2" Type="http://schemas.openxmlformats.org/officeDocument/2006/relationships/tags" Target="../tags/tag374.xml"/><Relationship Id="rId1" Type="http://schemas.openxmlformats.org/officeDocument/2006/relationships/vmlDrawing" Target="../drawings/vmlDrawing22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25.bin"/><Relationship Id="rId4" Type="http://schemas.openxmlformats.org/officeDocument/2006/relationships/slideMaster" Target="../slideMasters/slideMaster6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tags" Target="../tags/tag377.xml"/><Relationship Id="rId7" Type="http://schemas.openxmlformats.org/officeDocument/2006/relationships/image" Target="../media/image4.png"/><Relationship Id="rId2" Type="http://schemas.openxmlformats.org/officeDocument/2006/relationships/tags" Target="../tags/tag376.xml"/><Relationship Id="rId1" Type="http://schemas.openxmlformats.org/officeDocument/2006/relationships/vmlDrawing" Target="../drawings/vmlDrawing22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26.bin"/><Relationship Id="rId4" Type="http://schemas.openxmlformats.org/officeDocument/2006/relationships/slideMaster" Target="../slideMasters/slideMaster6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tags" Target="../tags/tag379.xml"/><Relationship Id="rId2" Type="http://schemas.openxmlformats.org/officeDocument/2006/relationships/tags" Target="../tags/tag378.xml"/><Relationship Id="rId1" Type="http://schemas.openxmlformats.org/officeDocument/2006/relationships/vmlDrawing" Target="../drawings/vmlDrawing22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27.bin"/><Relationship Id="rId4" Type="http://schemas.openxmlformats.org/officeDocument/2006/relationships/slideMaster" Target="../slideMasters/slideMaster6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tags" Target="../tags/tag381.xml"/><Relationship Id="rId2" Type="http://schemas.openxmlformats.org/officeDocument/2006/relationships/tags" Target="../tags/tag380.xml"/><Relationship Id="rId1" Type="http://schemas.openxmlformats.org/officeDocument/2006/relationships/vmlDrawing" Target="../drawings/vmlDrawing22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28.bin"/><Relationship Id="rId4" Type="http://schemas.openxmlformats.org/officeDocument/2006/relationships/slideMaster" Target="../slideMasters/slideMaster6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tags" Target="../tags/tag383.xml"/><Relationship Id="rId2" Type="http://schemas.openxmlformats.org/officeDocument/2006/relationships/tags" Target="../tags/tag382.xml"/><Relationship Id="rId1" Type="http://schemas.openxmlformats.org/officeDocument/2006/relationships/vmlDrawing" Target="../drawings/vmlDrawing22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29.bin"/><Relationship Id="rId4" Type="http://schemas.openxmlformats.org/officeDocument/2006/relationships/slideMaster" Target="../slideMasters/slideMaster6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tags" Target="../tags/tag385.xml"/><Relationship Id="rId7" Type="http://schemas.openxmlformats.org/officeDocument/2006/relationships/image" Target="../media/image6.png"/><Relationship Id="rId2" Type="http://schemas.openxmlformats.org/officeDocument/2006/relationships/tags" Target="../tags/tag384.xml"/><Relationship Id="rId1" Type="http://schemas.openxmlformats.org/officeDocument/2006/relationships/vmlDrawing" Target="../drawings/vmlDrawing22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30.bin"/><Relationship Id="rId4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tags" Target="../tags/tag387.xml"/><Relationship Id="rId7" Type="http://schemas.openxmlformats.org/officeDocument/2006/relationships/image" Target="../media/image6.png"/><Relationship Id="rId2" Type="http://schemas.openxmlformats.org/officeDocument/2006/relationships/tags" Target="../tags/tag386.xml"/><Relationship Id="rId1" Type="http://schemas.openxmlformats.org/officeDocument/2006/relationships/vmlDrawing" Target="../drawings/vmlDrawing22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31.bin"/><Relationship Id="rId4" Type="http://schemas.openxmlformats.org/officeDocument/2006/relationships/slideMaster" Target="../slideMasters/slideMaster6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tags" Target="../tags/tag389.xml"/><Relationship Id="rId7" Type="http://schemas.openxmlformats.org/officeDocument/2006/relationships/image" Target="../media/image6.png"/><Relationship Id="rId2" Type="http://schemas.openxmlformats.org/officeDocument/2006/relationships/tags" Target="../tags/tag388.xml"/><Relationship Id="rId1" Type="http://schemas.openxmlformats.org/officeDocument/2006/relationships/vmlDrawing" Target="../drawings/vmlDrawing22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32.bin"/><Relationship Id="rId4" Type="http://schemas.openxmlformats.org/officeDocument/2006/relationships/slideMaster" Target="../slideMasters/slideMaster6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tags" Target="../tags/tag391.xml"/><Relationship Id="rId7" Type="http://schemas.openxmlformats.org/officeDocument/2006/relationships/image" Target="../media/image6.png"/><Relationship Id="rId2" Type="http://schemas.openxmlformats.org/officeDocument/2006/relationships/tags" Target="../tags/tag390.xml"/><Relationship Id="rId1" Type="http://schemas.openxmlformats.org/officeDocument/2006/relationships/vmlDrawing" Target="../drawings/vmlDrawing22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33.bin"/><Relationship Id="rId4" Type="http://schemas.openxmlformats.org/officeDocument/2006/relationships/slideMaster" Target="../slideMasters/slideMaster6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tags" Target="../tags/tag393.xml"/><Relationship Id="rId7" Type="http://schemas.openxmlformats.org/officeDocument/2006/relationships/image" Target="../media/image6.png"/><Relationship Id="rId2" Type="http://schemas.openxmlformats.org/officeDocument/2006/relationships/tags" Target="../tags/tag392.xml"/><Relationship Id="rId1" Type="http://schemas.openxmlformats.org/officeDocument/2006/relationships/vmlDrawing" Target="../drawings/vmlDrawing23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34.bin"/><Relationship Id="rId4" Type="http://schemas.openxmlformats.org/officeDocument/2006/relationships/slideMaster" Target="../slideMasters/slideMaster6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tags" Target="../tags/tag395.xml"/><Relationship Id="rId7" Type="http://schemas.openxmlformats.org/officeDocument/2006/relationships/image" Target="../media/image7.png"/><Relationship Id="rId2" Type="http://schemas.openxmlformats.org/officeDocument/2006/relationships/tags" Target="../tags/tag394.xml"/><Relationship Id="rId1" Type="http://schemas.openxmlformats.org/officeDocument/2006/relationships/vmlDrawing" Target="../drawings/vmlDrawing23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35.bin"/><Relationship Id="rId4" Type="http://schemas.openxmlformats.org/officeDocument/2006/relationships/slideMaster" Target="../slideMasters/slideMaster6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tags" Target="../tags/tag397.xml"/><Relationship Id="rId7" Type="http://schemas.openxmlformats.org/officeDocument/2006/relationships/image" Target="../media/image8.png"/><Relationship Id="rId2" Type="http://schemas.openxmlformats.org/officeDocument/2006/relationships/tags" Target="../tags/tag396.xml"/><Relationship Id="rId1" Type="http://schemas.openxmlformats.org/officeDocument/2006/relationships/vmlDrawing" Target="../drawings/vmlDrawing23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36.bin"/><Relationship Id="rId4" Type="http://schemas.openxmlformats.org/officeDocument/2006/relationships/slideMaster" Target="../slideMasters/slideMaster6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tags" Target="../tags/tag399.xml"/><Relationship Id="rId7" Type="http://schemas.openxmlformats.org/officeDocument/2006/relationships/image" Target="../media/image10.png"/><Relationship Id="rId2" Type="http://schemas.openxmlformats.org/officeDocument/2006/relationships/tags" Target="../tags/tag398.xml"/><Relationship Id="rId1" Type="http://schemas.openxmlformats.org/officeDocument/2006/relationships/vmlDrawing" Target="../drawings/vmlDrawing23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37.bin"/><Relationship Id="rId4" Type="http://schemas.openxmlformats.org/officeDocument/2006/relationships/slideMaster" Target="../slideMasters/slideMaster6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tags" Target="../tags/tag401.xml"/><Relationship Id="rId7" Type="http://schemas.openxmlformats.org/officeDocument/2006/relationships/image" Target="../media/image8.png"/><Relationship Id="rId2" Type="http://schemas.openxmlformats.org/officeDocument/2006/relationships/tags" Target="../tags/tag400.xml"/><Relationship Id="rId1" Type="http://schemas.openxmlformats.org/officeDocument/2006/relationships/vmlDrawing" Target="../drawings/vmlDrawing23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38.bin"/><Relationship Id="rId4" Type="http://schemas.openxmlformats.org/officeDocument/2006/relationships/slideMaster" Target="../slideMasters/slideMaster6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tags" Target="../tags/tag403.xml"/><Relationship Id="rId7" Type="http://schemas.openxmlformats.org/officeDocument/2006/relationships/image" Target="../media/image7.png"/><Relationship Id="rId2" Type="http://schemas.openxmlformats.org/officeDocument/2006/relationships/tags" Target="../tags/tag402.xml"/><Relationship Id="rId1" Type="http://schemas.openxmlformats.org/officeDocument/2006/relationships/vmlDrawing" Target="../drawings/vmlDrawing23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39.bin"/><Relationship Id="rId4" Type="http://schemas.openxmlformats.org/officeDocument/2006/relationships/slideMaster" Target="../slideMasters/slideMaster6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tags" Target="../tags/tag405.xml"/><Relationship Id="rId7" Type="http://schemas.openxmlformats.org/officeDocument/2006/relationships/image" Target="../media/image8.png"/><Relationship Id="rId2" Type="http://schemas.openxmlformats.org/officeDocument/2006/relationships/tags" Target="../tags/tag404.xml"/><Relationship Id="rId1" Type="http://schemas.openxmlformats.org/officeDocument/2006/relationships/vmlDrawing" Target="../drawings/vmlDrawing23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40.bin"/><Relationship Id="rId4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5.bin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tags" Target="../tags/tag407.xml"/><Relationship Id="rId7" Type="http://schemas.openxmlformats.org/officeDocument/2006/relationships/image" Target="../media/image7.png"/><Relationship Id="rId2" Type="http://schemas.openxmlformats.org/officeDocument/2006/relationships/tags" Target="../tags/tag406.xml"/><Relationship Id="rId1" Type="http://schemas.openxmlformats.org/officeDocument/2006/relationships/vmlDrawing" Target="../drawings/vmlDrawing23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41.bin"/><Relationship Id="rId4" Type="http://schemas.openxmlformats.org/officeDocument/2006/relationships/slideMaster" Target="../slideMasters/slideMaster6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tags" Target="../tags/tag409.xml"/><Relationship Id="rId7" Type="http://schemas.openxmlformats.org/officeDocument/2006/relationships/image" Target="../media/image8.png"/><Relationship Id="rId2" Type="http://schemas.openxmlformats.org/officeDocument/2006/relationships/tags" Target="../tags/tag408.xml"/><Relationship Id="rId1" Type="http://schemas.openxmlformats.org/officeDocument/2006/relationships/vmlDrawing" Target="../drawings/vmlDrawing23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42.bin"/><Relationship Id="rId4" Type="http://schemas.openxmlformats.org/officeDocument/2006/relationships/slideMaster" Target="../slideMasters/slideMaster6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tags" Target="../tags/tag411.xml"/><Relationship Id="rId2" Type="http://schemas.openxmlformats.org/officeDocument/2006/relationships/tags" Target="../tags/tag410.xml"/><Relationship Id="rId1" Type="http://schemas.openxmlformats.org/officeDocument/2006/relationships/vmlDrawing" Target="../drawings/vmlDrawing23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43.bin"/><Relationship Id="rId4" Type="http://schemas.openxmlformats.org/officeDocument/2006/relationships/slideMaster" Target="../slideMasters/slideMaster6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tags" Target="../tags/tag413.xml"/><Relationship Id="rId2" Type="http://schemas.openxmlformats.org/officeDocument/2006/relationships/tags" Target="../tags/tag412.xml"/><Relationship Id="rId1" Type="http://schemas.openxmlformats.org/officeDocument/2006/relationships/vmlDrawing" Target="../drawings/vmlDrawing24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44.bin"/><Relationship Id="rId4" Type="http://schemas.openxmlformats.org/officeDocument/2006/relationships/slideMaster" Target="../slideMasters/slideMaster6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14.xml"/><Relationship Id="rId1" Type="http://schemas.openxmlformats.org/officeDocument/2006/relationships/vmlDrawing" Target="../drawings/vmlDrawing241.vml"/><Relationship Id="rId6" Type="http://schemas.openxmlformats.org/officeDocument/2006/relationships/image" Target="../media/image11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245.bin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tags" Target="../tags/tag416.xml"/><Relationship Id="rId2" Type="http://schemas.openxmlformats.org/officeDocument/2006/relationships/tags" Target="../tags/tag415.xml"/><Relationship Id="rId1" Type="http://schemas.openxmlformats.org/officeDocument/2006/relationships/vmlDrawing" Target="../drawings/vmlDrawing24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46.bin"/><Relationship Id="rId4" Type="http://schemas.openxmlformats.org/officeDocument/2006/relationships/slideMaster" Target="../slideMasters/slideMaster6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17.xml"/><Relationship Id="rId1" Type="http://schemas.openxmlformats.org/officeDocument/2006/relationships/vmlDrawing" Target="../drawings/vmlDrawing24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47.bin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18.xml"/><Relationship Id="rId1" Type="http://schemas.openxmlformats.org/officeDocument/2006/relationships/vmlDrawing" Target="../drawings/vmlDrawing24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48.bin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19.xml"/><Relationship Id="rId1" Type="http://schemas.openxmlformats.org/officeDocument/2006/relationships/vmlDrawing" Target="../drawings/vmlDrawing24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49.bin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4.png"/><Relationship Id="rId2" Type="http://schemas.openxmlformats.org/officeDocument/2006/relationships/tags" Target="../tags/tag420.xml"/><Relationship Id="rId1" Type="http://schemas.openxmlformats.org/officeDocument/2006/relationships/vmlDrawing" Target="../drawings/vmlDrawing24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50.bin"/><Relationship Id="rId4" Type="http://schemas.openxmlformats.org/officeDocument/2006/relationships/image" Target="../media/image3.jp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0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6.bin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21.xml"/><Relationship Id="rId1" Type="http://schemas.openxmlformats.org/officeDocument/2006/relationships/vmlDrawing" Target="../drawings/vmlDrawing24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51.bin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tags" Target="../tags/tag423.xml"/><Relationship Id="rId7" Type="http://schemas.openxmlformats.org/officeDocument/2006/relationships/image" Target="../media/image4.png"/><Relationship Id="rId2" Type="http://schemas.openxmlformats.org/officeDocument/2006/relationships/tags" Target="../tags/tag422.xml"/><Relationship Id="rId1" Type="http://schemas.openxmlformats.org/officeDocument/2006/relationships/vmlDrawing" Target="../drawings/vmlDrawing24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52.bin"/><Relationship Id="rId4" Type="http://schemas.openxmlformats.org/officeDocument/2006/relationships/slideMaster" Target="../slideMasters/slideMaster6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tags" Target="../tags/tag425.xml"/><Relationship Id="rId7" Type="http://schemas.openxmlformats.org/officeDocument/2006/relationships/image" Target="../media/image4.png"/><Relationship Id="rId2" Type="http://schemas.openxmlformats.org/officeDocument/2006/relationships/tags" Target="../tags/tag424.xml"/><Relationship Id="rId1" Type="http://schemas.openxmlformats.org/officeDocument/2006/relationships/vmlDrawing" Target="../drawings/vmlDrawing24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53.bin"/><Relationship Id="rId4" Type="http://schemas.openxmlformats.org/officeDocument/2006/relationships/slideMaster" Target="../slideMasters/slideMaster6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tags" Target="../tags/tag427.xml"/><Relationship Id="rId7" Type="http://schemas.openxmlformats.org/officeDocument/2006/relationships/image" Target="../media/image4.png"/><Relationship Id="rId2" Type="http://schemas.openxmlformats.org/officeDocument/2006/relationships/tags" Target="../tags/tag426.xml"/><Relationship Id="rId1" Type="http://schemas.openxmlformats.org/officeDocument/2006/relationships/vmlDrawing" Target="../drawings/vmlDrawing25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54.bin"/><Relationship Id="rId4" Type="http://schemas.openxmlformats.org/officeDocument/2006/relationships/slideMaster" Target="../slideMasters/slideMaster6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tags" Target="../tags/tag429.xml"/><Relationship Id="rId2" Type="http://schemas.openxmlformats.org/officeDocument/2006/relationships/tags" Target="../tags/tag428.xml"/><Relationship Id="rId1" Type="http://schemas.openxmlformats.org/officeDocument/2006/relationships/vmlDrawing" Target="../drawings/vmlDrawing25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55.bin"/><Relationship Id="rId4" Type="http://schemas.openxmlformats.org/officeDocument/2006/relationships/slideMaster" Target="../slideMasters/slideMaster6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tags" Target="../tags/tag431.xml"/><Relationship Id="rId2" Type="http://schemas.openxmlformats.org/officeDocument/2006/relationships/tags" Target="../tags/tag430.xml"/><Relationship Id="rId1" Type="http://schemas.openxmlformats.org/officeDocument/2006/relationships/vmlDrawing" Target="../drawings/vmlDrawing25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56.bin"/><Relationship Id="rId4" Type="http://schemas.openxmlformats.org/officeDocument/2006/relationships/slideMaster" Target="../slideMasters/slideMaster6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tags" Target="../tags/tag433.xml"/><Relationship Id="rId2" Type="http://schemas.openxmlformats.org/officeDocument/2006/relationships/tags" Target="../tags/tag432.xml"/><Relationship Id="rId1" Type="http://schemas.openxmlformats.org/officeDocument/2006/relationships/vmlDrawing" Target="../drawings/vmlDrawing25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57.bin"/><Relationship Id="rId4" Type="http://schemas.openxmlformats.org/officeDocument/2006/relationships/slideMaster" Target="../slideMasters/slideMaster6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tags" Target="../tags/tag435.xml"/><Relationship Id="rId7" Type="http://schemas.openxmlformats.org/officeDocument/2006/relationships/image" Target="../media/image6.png"/><Relationship Id="rId2" Type="http://schemas.openxmlformats.org/officeDocument/2006/relationships/tags" Target="../tags/tag434.xml"/><Relationship Id="rId1" Type="http://schemas.openxmlformats.org/officeDocument/2006/relationships/vmlDrawing" Target="../drawings/vmlDrawing25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58.bin"/><Relationship Id="rId4" Type="http://schemas.openxmlformats.org/officeDocument/2006/relationships/slideMaster" Target="../slideMasters/slideMaster6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tags" Target="../tags/tag437.xml"/><Relationship Id="rId7" Type="http://schemas.openxmlformats.org/officeDocument/2006/relationships/image" Target="../media/image6.png"/><Relationship Id="rId2" Type="http://schemas.openxmlformats.org/officeDocument/2006/relationships/tags" Target="../tags/tag436.xml"/><Relationship Id="rId1" Type="http://schemas.openxmlformats.org/officeDocument/2006/relationships/vmlDrawing" Target="../drawings/vmlDrawing25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59.bin"/><Relationship Id="rId4" Type="http://schemas.openxmlformats.org/officeDocument/2006/relationships/slideMaster" Target="../slideMasters/slideMaster6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tags" Target="../tags/tag439.xml"/><Relationship Id="rId7" Type="http://schemas.openxmlformats.org/officeDocument/2006/relationships/image" Target="../media/image6.png"/><Relationship Id="rId2" Type="http://schemas.openxmlformats.org/officeDocument/2006/relationships/tags" Target="../tags/tag438.xml"/><Relationship Id="rId1" Type="http://schemas.openxmlformats.org/officeDocument/2006/relationships/vmlDrawing" Target="../drawings/vmlDrawing25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60.bin"/><Relationship Id="rId4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7.bin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tags" Target="../tags/tag441.xml"/><Relationship Id="rId7" Type="http://schemas.openxmlformats.org/officeDocument/2006/relationships/image" Target="../media/image6.png"/><Relationship Id="rId2" Type="http://schemas.openxmlformats.org/officeDocument/2006/relationships/tags" Target="../tags/tag440.xml"/><Relationship Id="rId1" Type="http://schemas.openxmlformats.org/officeDocument/2006/relationships/vmlDrawing" Target="../drawings/vmlDrawing25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61.bin"/><Relationship Id="rId4" Type="http://schemas.openxmlformats.org/officeDocument/2006/relationships/slideMaster" Target="../slideMasters/slideMaster6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tags" Target="../tags/tag443.xml"/><Relationship Id="rId7" Type="http://schemas.openxmlformats.org/officeDocument/2006/relationships/image" Target="../media/image6.png"/><Relationship Id="rId2" Type="http://schemas.openxmlformats.org/officeDocument/2006/relationships/tags" Target="../tags/tag442.xml"/><Relationship Id="rId1" Type="http://schemas.openxmlformats.org/officeDocument/2006/relationships/vmlDrawing" Target="../drawings/vmlDrawing25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62.bin"/><Relationship Id="rId4" Type="http://schemas.openxmlformats.org/officeDocument/2006/relationships/slideMaster" Target="../slideMasters/slideMaster6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tags" Target="../tags/tag445.xml"/><Relationship Id="rId7" Type="http://schemas.openxmlformats.org/officeDocument/2006/relationships/image" Target="../media/image6.png"/><Relationship Id="rId2" Type="http://schemas.openxmlformats.org/officeDocument/2006/relationships/tags" Target="../tags/tag444.xml"/><Relationship Id="rId1" Type="http://schemas.openxmlformats.org/officeDocument/2006/relationships/vmlDrawing" Target="../drawings/vmlDrawing25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63.bin"/><Relationship Id="rId4" Type="http://schemas.openxmlformats.org/officeDocument/2006/relationships/slideMaster" Target="../slideMasters/slideMaster6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tags" Target="../tags/tag447.xml"/><Relationship Id="rId7" Type="http://schemas.openxmlformats.org/officeDocument/2006/relationships/image" Target="../media/image7.png"/><Relationship Id="rId2" Type="http://schemas.openxmlformats.org/officeDocument/2006/relationships/tags" Target="../tags/tag446.xml"/><Relationship Id="rId1" Type="http://schemas.openxmlformats.org/officeDocument/2006/relationships/vmlDrawing" Target="../drawings/vmlDrawing260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64.bin"/><Relationship Id="rId4" Type="http://schemas.openxmlformats.org/officeDocument/2006/relationships/slideMaster" Target="../slideMasters/slideMaster6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tags" Target="../tags/tag449.xml"/><Relationship Id="rId7" Type="http://schemas.openxmlformats.org/officeDocument/2006/relationships/image" Target="../media/image8.png"/><Relationship Id="rId2" Type="http://schemas.openxmlformats.org/officeDocument/2006/relationships/tags" Target="../tags/tag448.xml"/><Relationship Id="rId1" Type="http://schemas.openxmlformats.org/officeDocument/2006/relationships/vmlDrawing" Target="../drawings/vmlDrawing26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65.bin"/><Relationship Id="rId4" Type="http://schemas.openxmlformats.org/officeDocument/2006/relationships/slideMaster" Target="../slideMasters/slideMaster6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tags" Target="../tags/tag451.xml"/><Relationship Id="rId7" Type="http://schemas.openxmlformats.org/officeDocument/2006/relationships/image" Target="../media/image10.png"/><Relationship Id="rId2" Type="http://schemas.openxmlformats.org/officeDocument/2006/relationships/tags" Target="../tags/tag450.xml"/><Relationship Id="rId1" Type="http://schemas.openxmlformats.org/officeDocument/2006/relationships/vmlDrawing" Target="../drawings/vmlDrawing26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66.bin"/><Relationship Id="rId4" Type="http://schemas.openxmlformats.org/officeDocument/2006/relationships/slideMaster" Target="../slideMasters/slideMaster6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tags" Target="../tags/tag453.xml"/><Relationship Id="rId7" Type="http://schemas.openxmlformats.org/officeDocument/2006/relationships/image" Target="../media/image8.png"/><Relationship Id="rId2" Type="http://schemas.openxmlformats.org/officeDocument/2006/relationships/tags" Target="../tags/tag452.xml"/><Relationship Id="rId1" Type="http://schemas.openxmlformats.org/officeDocument/2006/relationships/vmlDrawing" Target="../drawings/vmlDrawing26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67.bin"/><Relationship Id="rId4" Type="http://schemas.openxmlformats.org/officeDocument/2006/relationships/slideMaster" Target="../slideMasters/slideMaster6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tags" Target="../tags/tag455.xml"/><Relationship Id="rId7" Type="http://schemas.openxmlformats.org/officeDocument/2006/relationships/image" Target="../media/image7.png"/><Relationship Id="rId2" Type="http://schemas.openxmlformats.org/officeDocument/2006/relationships/tags" Target="../tags/tag454.xml"/><Relationship Id="rId1" Type="http://schemas.openxmlformats.org/officeDocument/2006/relationships/vmlDrawing" Target="../drawings/vmlDrawing26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68.bin"/><Relationship Id="rId4" Type="http://schemas.openxmlformats.org/officeDocument/2006/relationships/slideMaster" Target="../slideMasters/slideMaster6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tags" Target="../tags/tag457.xml"/><Relationship Id="rId7" Type="http://schemas.openxmlformats.org/officeDocument/2006/relationships/image" Target="../media/image8.png"/><Relationship Id="rId2" Type="http://schemas.openxmlformats.org/officeDocument/2006/relationships/tags" Target="../tags/tag456.xml"/><Relationship Id="rId1" Type="http://schemas.openxmlformats.org/officeDocument/2006/relationships/vmlDrawing" Target="../drawings/vmlDrawing26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69.bin"/><Relationship Id="rId4" Type="http://schemas.openxmlformats.org/officeDocument/2006/relationships/slideMaster" Target="../slideMasters/slideMaster6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tags" Target="../tags/tag459.xml"/><Relationship Id="rId7" Type="http://schemas.openxmlformats.org/officeDocument/2006/relationships/image" Target="../media/image7.png"/><Relationship Id="rId2" Type="http://schemas.openxmlformats.org/officeDocument/2006/relationships/tags" Target="../tags/tag458.xml"/><Relationship Id="rId1" Type="http://schemas.openxmlformats.org/officeDocument/2006/relationships/vmlDrawing" Target="../drawings/vmlDrawing26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70.bin"/><Relationship Id="rId4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5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.jpg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tags" Target="../tags/tag461.xml"/><Relationship Id="rId7" Type="http://schemas.openxmlformats.org/officeDocument/2006/relationships/image" Target="../media/image8.png"/><Relationship Id="rId2" Type="http://schemas.openxmlformats.org/officeDocument/2006/relationships/tags" Target="../tags/tag460.xml"/><Relationship Id="rId1" Type="http://schemas.openxmlformats.org/officeDocument/2006/relationships/vmlDrawing" Target="../drawings/vmlDrawing26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71.bin"/><Relationship Id="rId4" Type="http://schemas.openxmlformats.org/officeDocument/2006/relationships/slideMaster" Target="../slideMasters/slideMaster6.xml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tags" Target="../tags/tag463.xml"/><Relationship Id="rId2" Type="http://schemas.openxmlformats.org/officeDocument/2006/relationships/tags" Target="../tags/tag462.xml"/><Relationship Id="rId1" Type="http://schemas.openxmlformats.org/officeDocument/2006/relationships/vmlDrawing" Target="../drawings/vmlDrawing26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72.bin"/><Relationship Id="rId4" Type="http://schemas.openxmlformats.org/officeDocument/2006/relationships/slideMaster" Target="../slideMasters/slideMaster6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tags" Target="../tags/tag465.xml"/><Relationship Id="rId2" Type="http://schemas.openxmlformats.org/officeDocument/2006/relationships/tags" Target="../tags/tag464.xml"/><Relationship Id="rId1" Type="http://schemas.openxmlformats.org/officeDocument/2006/relationships/vmlDrawing" Target="../drawings/vmlDrawing26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73.bin"/><Relationship Id="rId4" Type="http://schemas.openxmlformats.org/officeDocument/2006/relationships/slideMaster" Target="../slideMasters/slideMaster6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66.xml"/><Relationship Id="rId1" Type="http://schemas.openxmlformats.org/officeDocument/2006/relationships/vmlDrawing" Target="../drawings/vmlDrawing270.vml"/><Relationship Id="rId6" Type="http://schemas.openxmlformats.org/officeDocument/2006/relationships/image" Target="../media/image11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74.bin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tags" Target="../tags/tag468.xml"/><Relationship Id="rId2" Type="http://schemas.openxmlformats.org/officeDocument/2006/relationships/tags" Target="../tags/tag467.xml"/><Relationship Id="rId1" Type="http://schemas.openxmlformats.org/officeDocument/2006/relationships/vmlDrawing" Target="../drawings/vmlDrawing27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75.bin"/><Relationship Id="rId4" Type="http://schemas.openxmlformats.org/officeDocument/2006/relationships/slideMaster" Target="../slideMasters/slideMaster6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69.xml"/><Relationship Id="rId1" Type="http://schemas.openxmlformats.org/officeDocument/2006/relationships/vmlDrawing" Target="../drawings/vmlDrawing272.vml"/><Relationship Id="rId6" Type="http://schemas.openxmlformats.org/officeDocument/2006/relationships/image" Target="../media/image7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76.bin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70.xml"/><Relationship Id="rId1" Type="http://schemas.openxmlformats.org/officeDocument/2006/relationships/vmlDrawing" Target="../drawings/vmlDrawing27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77.bin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71.xml"/><Relationship Id="rId1" Type="http://schemas.openxmlformats.org/officeDocument/2006/relationships/vmlDrawing" Target="../drawings/vmlDrawing27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78.bin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72.xml"/><Relationship Id="rId1" Type="http://schemas.openxmlformats.org/officeDocument/2006/relationships/vmlDrawing" Target="../drawings/vmlDrawing27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79.bin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4.png"/><Relationship Id="rId2" Type="http://schemas.openxmlformats.org/officeDocument/2006/relationships/tags" Target="../tags/tag473.xml"/><Relationship Id="rId1" Type="http://schemas.openxmlformats.org/officeDocument/2006/relationships/vmlDrawing" Target="../drawings/vmlDrawing27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80.bin"/><Relationship Id="rId4" Type="http://schemas.openxmlformats.org/officeDocument/2006/relationships/image" Target="../media/image3.jp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3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9.bin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74.xml"/><Relationship Id="rId1" Type="http://schemas.openxmlformats.org/officeDocument/2006/relationships/vmlDrawing" Target="../drawings/vmlDrawing27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81.bin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tags" Target="../tags/tag476.xml"/><Relationship Id="rId2" Type="http://schemas.openxmlformats.org/officeDocument/2006/relationships/tags" Target="../tags/tag475.xml"/><Relationship Id="rId1" Type="http://schemas.openxmlformats.org/officeDocument/2006/relationships/vmlDrawing" Target="../drawings/vmlDrawing27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2.bin"/><Relationship Id="rId4" Type="http://schemas.openxmlformats.org/officeDocument/2006/relationships/slideMaster" Target="../slideMasters/slideMaster6.xml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77.xml"/><Relationship Id="rId1" Type="http://schemas.openxmlformats.org/officeDocument/2006/relationships/vmlDrawing" Target="../drawings/vmlDrawing27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3.bin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78.xml"/><Relationship Id="rId1" Type="http://schemas.openxmlformats.org/officeDocument/2006/relationships/vmlDrawing" Target="../drawings/vmlDrawing28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4.bin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79.xml"/><Relationship Id="rId1" Type="http://schemas.openxmlformats.org/officeDocument/2006/relationships/vmlDrawing" Target="../drawings/vmlDrawing281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5.bin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tags" Target="../tags/tag481.xml"/><Relationship Id="rId2" Type="http://schemas.openxmlformats.org/officeDocument/2006/relationships/tags" Target="../tags/tag480.xml"/><Relationship Id="rId1" Type="http://schemas.openxmlformats.org/officeDocument/2006/relationships/vmlDrawing" Target="../drawings/vmlDrawing28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6.bin"/><Relationship Id="rId4" Type="http://schemas.openxmlformats.org/officeDocument/2006/relationships/slideMaster" Target="../slideMasters/slideMaster6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82.xml"/><Relationship Id="rId1" Type="http://schemas.openxmlformats.org/officeDocument/2006/relationships/vmlDrawing" Target="../drawings/vmlDrawing28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7.bin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83.xml"/><Relationship Id="rId1" Type="http://schemas.openxmlformats.org/officeDocument/2006/relationships/vmlDrawing" Target="../drawings/vmlDrawing28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8.bin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84.xml"/><Relationship Id="rId1" Type="http://schemas.openxmlformats.org/officeDocument/2006/relationships/vmlDrawing" Target="../drawings/vmlDrawing285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9.bin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85.xml"/><Relationship Id="rId1" Type="http://schemas.openxmlformats.org/officeDocument/2006/relationships/vmlDrawing" Target="../drawings/vmlDrawing286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0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4.png"/><Relationship Id="rId2" Type="http://schemas.openxmlformats.org/officeDocument/2006/relationships/tags" Target="../tags/tag54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4.pn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4.png"/><Relationship Id="rId2" Type="http://schemas.openxmlformats.org/officeDocument/2006/relationships/tags" Target="../tags/tag56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488.xml"/></Relationships>
</file>

<file path=ppt/slideLayouts/_rels/slideLayout30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4.bin"/><Relationship Id="rId3" Type="http://schemas.openxmlformats.org/officeDocument/2006/relationships/tags" Target="../tags/tag492.xml"/><Relationship Id="rId7" Type="http://schemas.openxmlformats.org/officeDocument/2006/relationships/image" Target="../media/image16.png"/><Relationship Id="rId2" Type="http://schemas.openxmlformats.org/officeDocument/2006/relationships/tags" Target="../tags/tag491.xml"/><Relationship Id="rId1" Type="http://schemas.openxmlformats.org/officeDocument/2006/relationships/vmlDrawing" Target="../drawings/vmlDrawing289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293.bin"/><Relationship Id="rId4" Type="http://schemas.openxmlformats.org/officeDocument/2006/relationships/slideMaster" Target="../slideMasters/slideMaster8.xml"/><Relationship Id="rId9" Type="http://schemas.openxmlformats.org/officeDocument/2006/relationships/image" Target="../media/image14.emf"/></Relationships>
</file>

<file path=ppt/slideLayouts/_rels/slideLayout30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6.bin"/><Relationship Id="rId3" Type="http://schemas.openxmlformats.org/officeDocument/2006/relationships/tags" Target="../tags/tag494.xml"/><Relationship Id="rId7" Type="http://schemas.openxmlformats.org/officeDocument/2006/relationships/image" Target="../media/image16.png"/><Relationship Id="rId2" Type="http://schemas.openxmlformats.org/officeDocument/2006/relationships/tags" Target="../tags/tag493.xml"/><Relationship Id="rId1" Type="http://schemas.openxmlformats.org/officeDocument/2006/relationships/vmlDrawing" Target="../drawings/vmlDrawing290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295.bin"/><Relationship Id="rId4" Type="http://schemas.openxmlformats.org/officeDocument/2006/relationships/slideMaster" Target="../slideMasters/slideMaster8.xml"/><Relationship Id="rId9" Type="http://schemas.openxmlformats.org/officeDocument/2006/relationships/image" Target="../media/image14.emf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image" Target="../media/image4.png"/><Relationship Id="rId2" Type="http://schemas.openxmlformats.org/officeDocument/2006/relationships/tags" Target="../tags/tag58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8.bin"/><Relationship Id="rId3" Type="http://schemas.openxmlformats.org/officeDocument/2006/relationships/tags" Target="../tags/tag496.xml"/><Relationship Id="rId7" Type="http://schemas.openxmlformats.org/officeDocument/2006/relationships/image" Target="../media/image16.png"/><Relationship Id="rId2" Type="http://schemas.openxmlformats.org/officeDocument/2006/relationships/tags" Target="../tags/tag495.xml"/><Relationship Id="rId1" Type="http://schemas.openxmlformats.org/officeDocument/2006/relationships/vmlDrawing" Target="../drawings/vmlDrawing291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297.bin"/><Relationship Id="rId4" Type="http://schemas.openxmlformats.org/officeDocument/2006/relationships/slideMaster" Target="../slideMasters/slideMaster8.xml"/><Relationship Id="rId9" Type="http://schemas.openxmlformats.org/officeDocument/2006/relationships/image" Target="../media/image14.emf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97.xml"/><Relationship Id="rId1" Type="http://schemas.openxmlformats.org/officeDocument/2006/relationships/vmlDrawing" Target="../drawings/vmlDrawing292.vml"/><Relationship Id="rId6" Type="http://schemas.openxmlformats.org/officeDocument/2006/relationships/image" Target="../media/image16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99.bin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98.xml"/><Relationship Id="rId1" Type="http://schemas.openxmlformats.org/officeDocument/2006/relationships/vmlDrawing" Target="../drawings/vmlDrawing293.vml"/><Relationship Id="rId6" Type="http://schemas.openxmlformats.org/officeDocument/2006/relationships/image" Target="../media/image16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00.bin"/></Relationships>
</file>

<file path=ppt/slideLayouts/_rels/slideLayout3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99.xml"/><Relationship Id="rId1" Type="http://schemas.openxmlformats.org/officeDocument/2006/relationships/vmlDrawing" Target="../drawings/vmlDrawing294.vml"/><Relationship Id="rId6" Type="http://schemas.openxmlformats.org/officeDocument/2006/relationships/image" Target="../media/image16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01.bin"/></Relationships>
</file>

<file path=ppt/slideLayouts/_rels/slideLayout3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500.xml"/><Relationship Id="rId1" Type="http://schemas.openxmlformats.org/officeDocument/2006/relationships/vmlDrawing" Target="../drawings/vmlDrawing295.vml"/><Relationship Id="rId6" Type="http://schemas.openxmlformats.org/officeDocument/2006/relationships/image" Target="../media/image16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02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3.bin"/><Relationship Id="rId4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501.xml"/><Relationship Id="rId1" Type="http://schemas.openxmlformats.org/officeDocument/2006/relationships/vmlDrawing" Target="../drawings/vmlDrawing296.vml"/><Relationship Id="rId6" Type="http://schemas.openxmlformats.org/officeDocument/2006/relationships/image" Target="../media/image16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03.bin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502.xml"/><Relationship Id="rId1" Type="http://schemas.openxmlformats.org/officeDocument/2006/relationships/vmlDrawing" Target="../drawings/vmlDrawing297.vml"/><Relationship Id="rId6" Type="http://schemas.openxmlformats.org/officeDocument/2006/relationships/image" Target="../media/image16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04.bin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tags" Target="../tags/tag504.xml"/><Relationship Id="rId7" Type="http://schemas.openxmlformats.org/officeDocument/2006/relationships/image" Target="../media/image16.png"/><Relationship Id="rId2" Type="http://schemas.openxmlformats.org/officeDocument/2006/relationships/tags" Target="../tags/tag503.xml"/><Relationship Id="rId1" Type="http://schemas.openxmlformats.org/officeDocument/2006/relationships/vmlDrawing" Target="../drawings/vmlDrawing298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305.bin"/><Relationship Id="rId4" Type="http://schemas.openxmlformats.org/officeDocument/2006/relationships/slideMaster" Target="../slideMasters/slideMaster8.xml"/></Relationships>
</file>

<file path=ppt/slideLayouts/_rels/slideLayout3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7.bin"/><Relationship Id="rId3" Type="http://schemas.openxmlformats.org/officeDocument/2006/relationships/tags" Target="../tags/tag506.xml"/><Relationship Id="rId7" Type="http://schemas.openxmlformats.org/officeDocument/2006/relationships/image" Target="../media/image16.png"/><Relationship Id="rId2" Type="http://schemas.openxmlformats.org/officeDocument/2006/relationships/tags" Target="../tags/tag505.xml"/><Relationship Id="rId1" Type="http://schemas.openxmlformats.org/officeDocument/2006/relationships/vmlDrawing" Target="../drawings/vmlDrawing299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306.bin"/><Relationship Id="rId4" Type="http://schemas.openxmlformats.org/officeDocument/2006/relationships/slideMaster" Target="../slideMasters/slideMaster8.xml"/><Relationship Id="rId9" Type="http://schemas.openxmlformats.org/officeDocument/2006/relationships/image" Target="../media/image14.emf"/></Relationships>
</file>

<file path=ppt/slideLayouts/_rels/slideLayout3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10.xml"/><Relationship Id="rId7" Type="http://schemas.openxmlformats.org/officeDocument/2006/relationships/image" Target="../media/image2.emf"/><Relationship Id="rId2" Type="http://schemas.openxmlformats.org/officeDocument/2006/relationships/tags" Target="../tags/tag509.xml"/><Relationship Id="rId1" Type="http://schemas.openxmlformats.org/officeDocument/2006/relationships/vmlDrawing" Target="../drawings/vmlDrawing301.vml"/><Relationship Id="rId6" Type="http://schemas.openxmlformats.org/officeDocument/2006/relationships/oleObject" Target="../embeddings/oleObject309.bin"/><Relationship Id="rId5" Type="http://schemas.openxmlformats.org/officeDocument/2006/relationships/image" Target="../media/image3.jpg"/><Relationship Id="rId4" Type="http://schemas.openxmlformats.org/officeDocument/2006/relationships/slideMaster" Target="../slideMasters/slideMaster9.xml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tags" Target="../tags/tag512.xml"/><Relationship Id="rId7" Type="http://schemas.openxmlformats.org/officeDocument/2006/relationships/image" Target="../media/image4.png"/><Relationship Id="rId2" Type="http://schemas.openxmlformats.org/officeDocument/2006/relationships/tags" Target="../tags/tag511.xml"/><Relationship Id="rId1" Type="http://schemas.openxmlformats.org/officeDocument/2006/relationships/vmlDrawing" Target="../drawings/vmlDrawing30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10.bin"/><Relationship Id="rId4" Type="http://schemas.openxmlformats.org/officeDocument/2006/relationships/slideMaster" Target="../slideMasters/slideMaster9.xml"/></Relationships>
</file>

<file path=ppt/slideLayouts/_rels/slideLayout326.xml.rels><?xml version="1.0" encoding="UTF-8" standalone="yes"?>
<Relationships xmlns="http://schemas.openxmlformats.org/package/2006/relationships"><Relationship Id="rId3" Type="http://schemas.openxmlformats.org/officeDocument/2006/relationships/tags" Target="../tags/tag514.xml"/><Relationship Id="rId7" Type="http://schemas.openxmlformats.org/officeDocument/2006/relationships/image" Target="../media/image4.png"/><Relationship Id="rId2" Type="http://schemas.openxmlformats.org/officeDocument/2006/relationships/tags" Target="../tags/tag513.xml"/><Relationship Id="rId1" Type="http://schemas.openxmlformats.org/officeDocument/2006/relationships/vmlDrawing" Target="../drawings/vmlDrawing30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11.bin"/><Relationship Id="rId4" Type="http://schemas.openxmlformats.org/officeDocument/2006/relationships/slideMaster" Target="../slideMasters/slideMaster9.xml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tags" Target="../tags/tag516.xml"/><Relationship Id="rId2" Type="http://schemas.openxmlformats.org/officeDocument/2006/relationships/tags" Target="../tags/tag515.xml"/><Relationship Id="rId1" Type="http://schemas.openxmlformats.org/officeDocument/2006/relationships/vmlDrawing" Target="../drawings/vmlDrawing30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12.bin"/><Relationship Id="rId4" Type="http://schemas.openxmlformats.org/officeDocument/2006/relationships/slideMaster" Target="../slideMasters/slideMaster9.xml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tags" Target="../tags/tag518.xml"/><Relationship Id="rId2" Type="http://schemas.openxmlformats.org/officeDocument/2006/relationships/tags" Target="../tags/tag517.xml"/><Relationship Id="rId1" Type="http://schemas.openxmlformats.org/officeDocument/2006/relationships/vmlDrawing" Target="../drawings/vmlDrawing30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13.bin"/><Relationship Id="rId4" Type="http://schemas.openxmlformats.org/officeDocument/2006/relationships/slideMaster" Target="../slideMasters/slideMaster9.xml"/></Relationships>
</file>

<file path=ppt/slideLayouts/_rels/slideLayout329.xml.rels><?xml version="1.0" encoding="UTF-8" standalone="yes"?>
<Relationships xmlns="http://schemas.openxmlformats.org/package/2006/relationships"><Relationship Id="rId3" Type="http://schemas.openxmlformats.org/officeDocument/2006/relationships/tags" Target="../tags/tag520.xml"/><Relationship Id="rId2" Type="http://schemas.openxmlformats.org/officeDocument/2006/relationships/tags" Target="../tags/tag519.xml"/><Relationship Id="rId1" Type="http://schemas.openxmlformats.org/officeDocument/2006/relationships/vmlDrawing" Target="../drawings/vmlDrawing30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14.bin"/><Relationship Id="rId4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4.bin"/><Relationship Id="rId4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3" Type="http://schemas.openxmlformats.org/officeDocument/2006/relationships/tags" Target="../tags/tag522.xml"/><Relationship Id="rId7" Type="http://schemas.openxmlformats.org/officeDocument/2006/relationships/image" Target="../media/image6.png"/><Relationship Id="rId2" Type="http://schemas.openxmlformats.org/officeDocument/2006/relationships/tags" Target="../tags/tag521.xml"/><Relationship Id="rId1" Type="http://schemas.openxmlformats.org/officeDocument/2006/relationships/vmlDrawing" Target="../drawings/vmlDrawing30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15.bin"/><Relationship Id="rId4" Type="http://schemas.openxmlformats.org/officeDocument/2006/relationships/slideMaster" Target="../slideMasters/slideMaster9.xml"/></Relationships>
</file>

<file path=ppt/slideLayouts/_rels/slideLayout331.xml.rels><?xml version="1.0" encoding="UTF-8" standalone="yes"?>
<Relationships xmlns="http://schemas.openxmlformats.org/package/2006/relationships"><Relationship Id="rId3" Type="http://schemas.openxmlformats.org/officeDocument/2006/relationships/tags" Target="../tags/tag524.xml"/><Relationship Id="rId7" Type="http://schemas.openxmlformats.org/officeDocument/2006/relationships/image" Target="../media/image6.png"/><Relationship Id="rId2" Type="http://schemas.openxmlformats.org/officeDocument/2006/relationships/tags" Target="../tags/tag523.xml"/><Relationship Id="rId1" Type="http://schemas.openxmlformats.org/officeDocument/2006/relationships/vmlDrawing" Target="../drawings/vmlDrawing30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16.bin"/><Relationship Id="rId4" Type="http://schemas.openxmlformats.org/officeDocument/2006/relationships/slideMaster" Target="../slideMasters/slideMaster9.xml"/></Relationships>
</file>

<file path=ppt/slideLayouts/_rels/slideLayout332.xml.rels><?xml version="1.0" encoding="UTF-8" standalone="yes"?>
<Relationships xmlns="http://schemas.openxmlformats.org/package/2006/relationships"><Relationship Id="rId3" Type="http://schemas.openxmlformats.org/officeDocument/2006/relationships/tags" Target="../tags/tag526.xml"/><Relationship Id="rId7" Type="http://schemas.openxmlformats.org/officeDocument/2006/relationships/image" Target="../media/image6.png"/><Relationship Id="rId2" Type="http://schemas.openxmlformats.org/officeDocument/2006/relationships/tags" Target="../tags/tag525.xml"/><Relationship Id="rId1" Type="http://schemas.openxmlformats.org/officeDocument/2006/relationships/vmlDrawing" Target="../drawings/vmlDrawing30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17.bin"/><Relationship Id="rId4" Type="http://schemas.openxmlformats.org/officeDocument/2006/relationships/slideMaster" Target="../slideMasters/slideMaster9.xml"/></Relationships>
</file>

<file path=ppt/slideLayouts/_rels/slideLayout333.xml.rels><?xml version="1.0" encoding="UTF-8" standalone="yes"?>
<Relationships xmlns="http://schemas.openxmlformats.org/package/2006/relationships"><Relationship Id="rId3" Type="http://schemas.openxmlformats.org/officeDocument/2006/relationships/tags" Target="../tags/tag528.xml"/><Relationship Id="rId7" Type="http://schemas.openxmlformats.org/officeDocument/2006/relationships/image" Target="../media/image6.png"/><Relationship Id="rId2" Type="http://schemas.openxmlformats.org/officeDocument/2006/relationships/tags" Target="../tags/tag527.xml"/><Relationship Id="rId1" Type="http://schemas.openxmlformats.org/officeDocument/2006/relationships/vmlDrawing" Target="../drawings/vmlDrawing31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18.bin"/><Relationship Id="rId4" Type="http://schemas.openxmlformats.org/officeDocument/2006/relationships/slideMaster" Target="../slideMasters/slideMaster9.xml"/></Relationships>
</file>

<file path=ppt/slideLayouts/_rels/slideLayout334.xml.rels><?xml version="1.0" encoding="UTF-8" standalone="yes"?>
<Relationships xmlns="http://schemas.openxmlformats.org/package/2006/relationships"><Relationship Id="rId3" Type="http://schemas.openxmlformats.org/officeDocument/2006/relationships/tags" Target="../tags/tag530.xml"/><Relationship Id="rId7" Type="http://schemas.openxmlformats.org/officeDocument/2006/relationships/image" Target="../media/image6.png"/><Relationship Id="rId2" Type="http://schemas.openxmlformats.org/officeDocument/2006/relationships/tags" Target="../tags/tag529.xml"/><Relationship Id="rId1" Type="http://schemas.openxmlformats.org/officeDocument/2006/relationships/vmlDrawing" Target="../drawings/vmlDrawing31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19.bin"/><Relationship Id="rId4" Type="http://schemas.openxmlformats.org/officeDocument/2006/relationships/slideMaster" Target="../slideMasters/slideMaster9.xml"/></Relationships>
</file>

<file path=ppt/slideLayouts/_rels/slideLayout335.xml.rels><?xml version="1.0" encoding="UTF-8" standalone="yes"?>
<Relationships xmlns="http://schemas.openxmlformats.org/package/2006/relationships"><Relationship Id="rId3" Type="http://schemas.openxmlformats.org/officeDocument/2006/relationships/tags" Target="../tags/tag532.xml"/><Relationship Id="rId7" Type="http://schemas.openxmlformats.org/officeDocument/2006/relationships/image" Target="../media/image7.png"/><Relationship Id="rId2" Type="http://schemas.openxmlformats.org/officeDocument/2006/relationships/tags" Target="../tags/tag531.xml"/><Relationship Id="rId1" Type="http://schemas.openxmlformats.org/officeDocument/2006/relationships/vmlDrawing" Target="../drawings/vmlDrawing31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20.bin"/><Relationship Id="rId4" Type="http://schemas.openxmlformats.org/officeDocument/2006/relationships/slideMaster" Target="../slideMasters/slideMaster9.xml"/></Relationships>
</file>

<file path=ppt/slideLayouts/_rels/slideLayout336.xml.rels><?xml version="1.0" encoding="UTF-8" standalone="yes"?>
<Relationships xmlns="http://schemas.openxmlformats.org/package/2006/relationships"><Relationship Id="rId3" Type="http://schemas.openxmlformats.org/officeDocument/2006/relationships/tags" Target="../tags/tag534.xml"/><Relationship Id="rId7" Type="http://schemas.openxmlformats.org/officeDocument/2006/relationships/image" Target="../media/image8.png"/><Relationship Id="rId2" Type="http://schemas.openxmlformats.org/officeDocument/2006/relationships/tags" Target="../tags/tag533.xml"/><Relationship Id="rId1" Type="http://schemas.openxmlformats.org/officeDocument/2006/relationships/vmlDrawing" Target="../drawings/vmlDrawing31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21.bin"/><Relationship Id="rId4" Type="http://schemas.openxmlformats.org/officeDocument/2006/relationships/slideMaster" Target="../slideMasters/slideMaster9.xml"/></Relationships>
</file>

<file path=ppt/slideLayouts/_rels/slideLayout337.xml.rels><?xml version="1.0" encoding="UTF-8" standalone="yes"?>
<Relationships xmlns="http://schemas.openxmlformats.org/package/2006/relationships"><Relationship Id="rId3" Type="http://schemas.openxmlformats.org/officeDocument/2006/relationships/tags" Target="../tags/tag536.xml"/><Relationship Id="rId7" Type="http://schemas.openxmlformats.org/officeDocument/2006/relationships/image" Target="../media/image10.png"/><Relationship Id="rId2" Type="http://schemas.openxmlformats.org/officeDocument/2006/relationships/tags" Target="../tags/tag535.xml"/><Relationship Id="rId1" Type="http://schemas.openxmlformats.org/officeDocument/2006/relationships/vmlDrawing" Target="../drawings/vmlDrawing31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22.bin"/><Relationship Id="rId4" Type="http://schemas.openxmlformats.org/officeDocument/2006/relationships/slideMaster" Target="../slideMasters/slideMaster9.xml"/></Relationships>
</file>

<file path=ppt/slideLayouts/_rels/slideLayout338.xml.rels><?xml version="1.0" encoding="UTF-8" standalone="yes"?>
<Relationships xmlns="http://schemas.openxmlformats.org/package/2006/relationships"><Relationship Id="rId3" Type="http://schemas.openxmlformats.org/officeDocument/2006/relationships/tags" Target="../tags/tag538.xml"/><Relationship Id="rId7" Type="http://schemas.openxmlformats.org/officeDocument/2006/relationships/image" Target="../media/image8.png"/><Relationship Id="rId2" Type="http://schemas.openxmlformats.org/officeDocument/2006/relationships/tags" Target="../tags/tag537.xml"/><Relationship Id="rId1" Type="http://schemas.openxmlformats.org/officeDocument/2006/relationships/vmlDrawing" Target="../drawings/vmlDrawing31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23.bin"/><Relationship Id="rId4" Type="http://schemas.openxmlformats.org/officeDocument/2006/relationships/slideMaster" Target="../slideMasters/slideMaster9.xml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tags" Target="../tags/tag540.xml"/><Relationship Id="rId7" Type="http://schemas.openxmlformats.org/officeDocument/2006/relationships/image" Target="../media/image7.png"/><Relationship Id="rId2" Type="http://schemas.openxmlformats.org/officeDocument/2006/relationships/tags" Target="../tags/tag539.xml"/><Relationship Id="rId1" Type="http://schemas.openxmlformats.org/officeDocument/2006/relationships/vmlDrawing" Target="../drawings/vmlDrawing31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24.bin"/><Relationship Id="rId4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5.bin"/><Relationship Id="rId4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3" Type="http://schemas.openxmlformats.org/officeDocument/2006/relationships/tags" Target="../tags/tag542.xml"/><Relationship Id="rId7" Type="http://schemas.openxmlformats.org/officeDocument/2006/relationships/image" Target="../media/image8.png"/><Relationship Id="rId2" Type="http://schemas.openxmlformats.org/officeDocument/2006/relationships/tags" Target="../tags/tag541.xml"/><Relationship Id="rId1" Type="http://schemas.openxmlformats.org/officeDocument/2006/relationships/vmlDrawing" Target="../drawings/vmlDrawing31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25.bin"/><Relationship Id="rId4" Type="http://schemas.openxmlformats.org/officeDocument/2006/relationships/slideMaster" Target="../slideMasters/slideMaster9.xml"/></Relationships>
</file>

<file path=ppt/slideLayouts/_rels/slideLayout341.xml.rels><?xml version="1.0" encoding="UTF-8" standalone="yes"?>
<Relationships xmlns="http://schemas.openxmlformats.org/package/2006/relationships"><Relationship Id="rId3" Type="http://schemas.openxmlformats.org/officeDocument/2006/relationships/tags" Target="../tags/tag544.xml"/><Relationship Id="rId7" Type="http://schemas.openxmlformats.org/officeDocument/2006/relationships/image" Target="../media/image7.png"/><Relationship Id="rId2" Type="http://schemas.openxmlformats.org/officeDocument/2006/relationships/tags" Target="../tags/tag543.xml"/><Relationship Id="rId1" Type="http://schemas.openxmlformats.org/officeDocument/2006/relationships/vmlDrawing" Target="../drawings/vmlDrawing31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26.bin"/><Relationship Id="rId4" Type="http://schemas.openxmlformats.org/officeDocument/2006/relationships/slideMaster" Target="../slideMasters/slideMaster9.xml"/></Relationships>
</file>

<file path=ppt/slideLayouts/_rels/slideLayout342.xml.rels><?xml version="1.0" encoding="UTF-8" standalone="yes"?>
<Relationships xmlns="http://schemas.openxmlformats.org/package/2006/relationships"><Relationship Id="rId3" Type="http://schemas.openxmlformats.org/officeDocument/2006/relationships/tags" Target="../tags/tag546.xml"/><Relationship Id="rId7" Type="http://schemas.openxmlformats.org/officeDocument/2006/relationships/image" Target="../media/image8.png"/><Relationship Id="rId2" Type="http://schemas.openxmlformats.org/officeDocument/2006/relationships/tags" Target="../tags/tag545.xml"/><Relationship Id="rId1" Type="http://schemas.openxmlformats.org/officeDocument/2006/relationships/vmlDrawing" Target="../drawings/vmlDrawing31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27.bin"/><Relationship Id="rId4" Type="http://schemas.openxmlformats.org/officeDocument/2006/relationships/slideMaster" Target="../slideMasters/slideMaster9.xml"/></Relationships>
</file>

<file path=ppt/slideLayouts/_rels/slideLayout343.xml.rels><?xml version="1.0" encoding="UTF-8" standalone="yes"?>
<Relationships xmlns="http://schemas.openxmlformats.org/package/2006/relationships"><Relationship Id="rId3" Type="http://schemas.openxmlformats.org/officeDocument/2006/relationships/tags" Target="../tags/tag548.xml"/><Relationship Id="rId2" Type="http://schemas.openxmlformats.org/officeDocument/2006/relationships/tags" Target="../tags/tag547.xml"/><Relationship Id="rId1" Type="http://schemas.openxmlformats.org/officeDocument/2006/relationships/vmlDrawing" Target="../drawings/vmlDrawing32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28.bin"/><Relationship Id="rId4" Type="http://schemas.openxmlformats.org/officeDocument/2006/relationships/slideMaster" Target="../slideMasters/slideMaster9.xml"/></Relationships>
</file>

<file path=ppt/slideLayouts/_rels/slideLayout344.xml.rels><?xml version="1.0" encoding="UTF-8" standalone="yes"?>
<Relationships xmlns="http://schemas.openxmlformats.org/package/2006/relationships"><Relationship Id="rId3" Type="http://schemas.openxmlformats.org/officeDocument/2006/relationships/tags" Target="../tags/tag550.xml"/><Relationship Id="rId2" Type="http://schemas.openxmlformats.org/officeDocument/2006/relationships/tags" Target="../tags/tag549.xml"/><Relationship Id="rId1" Type="http://schemas.openxmlformats.org/officeDocument/2006/relationships/vmlDrawing" Target="../drawings/vmlDrawing32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29.bin"/><Relationship Id="rId4" Type="http://schemas.openxmlformats.org/officeDocument/2006/relationships/slideMaster" Target="../slideMasters/slideMaster9.xml"/></Relationships>
</file>

<file path=ppt/slideLayouts/_rels/slideLayout3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551.xml"/><Relationship Id="rId1" Type="http://schemas.openxmlformats.org/officeDocument/2006/relationships/vmlDrawing" Target="../drawings/vmlDrawing322.vml"/><Relationship Id="rId6" Type="http://schemas.openxmlformats.org/officeDocument/2006/relationships/image" Target="../media/image11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330.bin"/></Relationships>
</file>

<file path=ppt/slideLayouts/_rels/slideLayout346.xml.rels><?xml version="1.0" encoding="UTF-8" standalone="yes"?>
<Relationships xmlns="http://schemas.openxmlformats.org/package/2006/relationships"><Relationship Id="rId3" Type="http://schemas.openxmlformats.org/officeDocument/2006/relationships/tags" Target="../tags/tag553.xml"/><Relationship Id="rId2" Type="http://schemas.openxmlformats.org/officeDocument/2006/relationships/tags" Target="../tags/tag552.xml"/><Relationship Id="rId1" Type="http://schemas.openxmlformats.org/officeDocument/2006/relationships/vmlDrawing" Target="../drawings/vmlDrawing32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31.bin"/><Relationship Id="rId4" Type="http://schemas.openxmlformats.org/officeDocument/2006/relationships/slideMaster" Target="../slideMasters/slideMaster9.xml"/></Relationships>
</file>

<file path=ppt/slideLayouts/_rels/slideLayout3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554.xml"/><Relationship Id="rId1" Type="http://schemas.openxmlformats.org/officeDocument/2006/relationships/vmlDrawing" Target="../drawings/vmlDrawing32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32.bin"/></Relationships>
</file>

<file path=ppt/slideLayouts/_rels/slideLayout3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555.xml"/><Relationship Id="rId1" Type="http://schemas.openxmlformats.org/officeDocument/2006/relationships/vmlDrawing" Target="../drawings/vmlDrawing32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33.bin"/></Relationships>
</file>

<file path=ppt/slideLayouts/_rels/slideLayout3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556.xml"/><Relationship Id="rId1" Type="http://schemas.openxmlformats.org/officeDocument/2006/relationships/vmlDrawing" Target="../drawings/vmlDrawing32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34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7" Type="http://schemas.openxmlformats.org/officeDocument/2006/relationships/image" Target="../media/image6.png"/><Relationship Id="rId2" Type="http://schemas.openxmlformats.org/officeDocument/2006/relationships/tags" Target="../tags/tag66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6.bin"/><Relationship Id="rId4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7" Type="http://schemas.openxmlformats.org/officeDocument/2006/relationships/image" Target="../media/image4.png"/><Relationship Id="rId2" Type="http://schemas.openxmlformats.org/officeDocument/2006/relationships/tags" Target="../tags/tag557.xml"/><Relationship Id="rId1" Type="http://schemas.openxmlformats.org/officeDocument/2006/relationships/vmlDrawing" Target="../drawings/vmlDrawing32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35.bin"/><Relationship Id="rId4" Type="http://schemas.openxmlformats.org/officeDocument/2006/relationships/image" Target="../media/image3.jpg"/></Relationships>
</file>

<file path=ppt/slideLayouts/_rels/slideLayout3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558.xml"/><Relationship Id="rId1" Type="http://schemas.openxmlformats.org/officeDocument/2006/relationships/vmlDrawing" Target="../drawings/vmlDrawing32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36.bin"/></Relationships>
</file>

<file path=ppt/slideLayouts/_rels/slideLayout352.xml.rels><?xml version="1.0" encoding="UTF-8" standalone="yes"?>
<Relationships xmlns="http://schemas.openxmlformats.org/package/2006/relationships"><Relationship Id="rId3" Type="http://schemas.openxmlformats.org/officeDocument/2006/relationships/tags" Target="../tags/tag560.xml"/><Relationship Id="rId7" Type="http://schemas.openxmlformats.org/officeDocument/2006/relationships/image" Target="../media/image4.png"/><Relationship Id="rId2" Type="http://schemas.openxmlformats.org/officeDocument/2006/relationships/tags" Target="../tags/tag559.xml"/><Relationship Id="rId1" Type="http://schemas.openxmlformats.org/officeDocument/2006/relationships/vmlDrawing" Target="../drawings/vmlDrawing32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37.bin"/><Relationship Id="rId4" Type="http://schemas.openxmlformats.org/officeDocument/2006/relationships/slideMaster" Target="../slideMasters/slideMaster9.xml"/></Relationships>
</file>

<file path=ppt/slideLayouts/_rels/slideLayout353.xml.rels><?xml version="1.0" encoding="UTF-8" standalone="yes"?>
<Relationships xmlns="http://schemas.openxmlformats.org/package/2006/relationships"><Relationship Id="rId3" Type="http://schemas.openxmlformats.org/officeDocument/2006/relationships/tags" Target="../tags/tag562.xml"/><Relationship Id="rId7" Type="http://schemas.openxmlformats.org/officeDocument/2006/relationships/image" Target="../media/image4.png"/><Relationship Id="rId2" Type="http://schemas.openxmlformats.org/officeDocument/2006/relationships/tags" Target="../tags/tag561.xml"/><Relationship Id="rId1" Type="http://schemas.openxmlformats.org/officeDocument/2006/relationships/vmlDrawing" Target="../drawings/vmlDrawing33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38.bin"/><Relationship Id="rId4" Type="http://schemas.openxmlformats.org/officeDocument/2006/relationships/slideMaster" Target="../slideMasters/slideMaster9.xml"/></Relationships>
</file>

<file path=ppt/slideLayouts/_rels/slideLayout354.xml.rels><?xml version="1.0" encoding="UTF-8" standalone="yes"?>
<Relationships xmlns="http://schemas.openxmlformats.org/package/2006/relationships"><Relationship Id="rId3" Type="http://schemas.openxmlformats.org/officeDocument/2006/relationships/tags" Target="../tags/tag564.xml"/><Relationship Id="rId7" Type="http://schemas.openxmlformats.org/officeDocument/2006/relationships/image" Target="../media/image4.png"/><Relationship Id="rId2" Type="http://schemas.openxmlformats.org/officeDocument/2006/relationships/tags" Target="../tags/tag563.xml"/><Relationship Id="rId1" Type="http://schemas.openxmlformats.org/officeDocument/2006/relationships/vmlDrawing" Target="../drawings/vmlDrawing33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39.bin"/><Relationship Id="rId4" Type="http://schemas.openxmlformats.org/officeDocument/2006/relationships/slideMaster" Target="../slideMasters/slideMaster9.xml"/></Relationships>
</file>

<file path=ppt/slideLayouts/_rels/slideLayout355.xml.rels><?xml version="1.0" encoding="UTF-8" standalone="yes"?>
<Relationships xmlns="http://schemas.openxmlformats.org/package/2006/relationships"><Relationship Id="rId3" Type="http://schemas.openxmlformats.org/officeDocument/2006/relationships/tags" Target="../tags/tag566.xml"/><Relationship Id="rId2" Type="http://schemas.openxmlformats.org/officeDocument/2006/relationships/tags" Target="../tags/tag565.xml"/><Relationship Id="rId1" Type="http://schemas.openxmlformats.org/officeDocument/2006/relationships/vmlDrawing" Target="../drawings/vmlDrawing33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40.bin"/><Relationship Id="rId4" Type="http://schemas.openxmlformats.org/officeDocument/2006/relationships/slideMaster" Target="../slideMasters/slideMaster9.xml"/></Relationships>
</file>

<file path=ppt/slideLayouts/_rels/slideLayout356.xml.rels><?xml version="1.0" encoding="UTF-8" standalone="yes"?>
<Relationships xmlns="http://schemas.openxmlformats.org/package/2006/relationships"><Relationship Id="rId3" Type="http://schemas.openxmlformats.org/officeDocument/2006/relationships/tags" Target="../tags/tag568.xml"/><Relationship Id="rId2" Type="http://schemas.openxmlformats.org/officeDocument/2006/relationships/tags" Target="../tags/tag567.xml"/><Relationship Id="rId1" Type="http://schemas.openxmlformats.org/officeDocument/2006/relationships/vmlDrawing" Target="../drawings/vmlDrawing33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41.bin"/><Relationship Id="rId4" Type="http://schemas.openxmlformats.org/officeDocument/2006/relationships/slideMaster" Target="../slideMasters/slideMaster9.xml"/></Relationships>
</file>

<file path=ppt/slideLayouts/_rels/slideLayout357.xml.rels><?xml version="1.0" encoding="UTF-8" standalone="yes"?>
<Relationships xmlns="http://schemas.openxmlformats.org/package/2006/relationships"><Relationship Id="rId3" Type="http://schemas.openxmlformats.org/officeDocument/2006/relationships/tags" Target="../tags/tag570.xml"/><Relationship Id="rId2" Type="http://schemas.openxmlformats.org/officeDocument/2006/relationships/tags" Target="../tags/tag569.xml"/><Relationship Id="rId1" Type="http://schemas.openxmlformats.org/officeDocument/2006/relationships/vmlDrawing" Target="../drawings/vmlDrawing33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42.bin"/><Relationship Id="rId4" Type="http://schemas.openxmlformats.org/officeDocument/2006/relationships/slideMaster" Target="../slideMasters/slideMaster9.xml"/></Relationships>
</file>

<file path=ppt/slideLayouts/_rels/slideLayout358.xml.rels><?xml version="1.0" encoding="UTF-8" standalone="yes"?>
<Relationships xmlns="http://schemas.openxmlformats.org/package/2006/relationships"><Relationship Id="rId3" Type="http://schemas.openxmlformats.org/officeDocument/2006/relationships/tags" Target="../tags/tag572.xml"/><Relationship Id="rId7" Type="http://schemas.openxmlformats.org/officeDocument/2006/relationships/image" Target="../media/image6.png"/><Relationship Id="rId2" Type="http://schemas.openxmlformats.org/officeDocument/2006/relationships/tags" Target="../tags/tag571.xml"/><Relationship Id="rId1" Type="http://schemas.openxmlformats.org/officeDocument/2006/relationships/vmlDrawing" Target="../drawings/vmlDrawing33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43.bin"/><Relationship Id="rId4" Type="http://schemas.openxmlformats.org/officeDocument/2006/relationships/slideMaster" Target="../slideMasters/slideMaster9.xml"/></Relationships>
</file>

<file path=ppt/slideLayouts/_rels/slideLayout359.xml.rels><?xml version="1.0" encoding="UTF-8" standalone="yes"?>
<Relationships xmlns="http://schemas.openxmlformats.org/package/2006/relationships"><Relationship Id="rId3" Type="http://schemas.openxmlformats.org/officeDocument/2006/relationships/tags" Target="../tags/tag574.xml"/><Relationship Id="rId7" Type="http://schemas.openxmlformats.org/officeDocument/2006/relationships/image" Target="../media/image6.png"/><Relationship Id="rId2" Type="http://schemas.openxmlformats.org/officeDocument/2006/relationships/tags" Target="../tags/tag573.xml"/><Relationship Id="rId1" Type="http://schemas.openxmlformats.org/officeDocument/2006/relationships/vmlDrawing" Target="../drawings/vmlDrawing33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44.bin"/><Relationship Id="rId4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7" Type="http://schemas.openxmlformats.org/officeDocument/2006/relationships/image" Target="../media/image6.png"/><Relationship Id="rId2" Type="http://schemas.openxmlformats.org/officeDocument/2006/relationships/tags" Target="../tags/tag68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7.bin"/><Relationship Id="rId4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3" Type="http://schemas.openxmlformats.org/officeDocument/2006/relationships/tags" Target="../tags/tag576.xml"/><Relationship Id="rId7" Type="http://schemas.openxmlformats.org/officeDocument/2006/relationships/image" Target="../media/image6.png"/><Relationship Id="rId2" Type="http://schemas.openxmlformats.org/officeDocument/2006/relationships/tags" Target="../tags/tag575.xml"/><Relationship Id="rId1" Type="http://schemas.openxmlformats.org/officeDocument/2006/relationships/vmlDrawing" Target="../drawings/vmlDrawing33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45.bin"/><Relationship Id="rId4" Type="http://schemas.openxmlformats.org/officeDocument/2006/relationships/slideMaster" Target="../slideMasters/slideMaster9.xml"/></Relationships>
</file>

<file path=ppt/slideLayouts/_rels/slideLayout361.xml.rels><?xml version="1.0" encoding="UTF-8" standalone="yes"?>
<Relationships xmlns="http://schemas.openxmlformats.org/package/2006/relationships"><Relationship Id="rId3" Type="http://schemas.openxmlformats.org/officeDocument/2006/relationships/tags" Target="../tags/tag578.xml"/><Relationship Id="rId7" Type="http://schemas.openxmlformats.org/officeDocument/2006/relationships/image" Target="../media/image6.png"/><Relationship Id="rId2" Type="http://schemas.openxmlformats.org/officeDocument/2006/relationships/tags" Target="../tags/tag577.xml"/><Relationship Id="rId1" Type="http://schemas.openxmlformats.org/officeDocument/2006/relationships/vmlDrawing" Target="../drawings/vmlDrawing33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46.bin"/><Relationship Id="rId4" Type="http://schemas.openxmlformats.org/officeDocument/2006/relationships/slideMaster" Target="../slideMasters/slideMaster9.xml"/></Relationships>
</file>

<file path=ppt/slideLayouts/_rels/slideLayout362.xml.rels><?xml version="1.0" encoding="UTF-8" standalone="yes"?>
<Relationships xmlns="http://schemas.openxmlformats.org/package/2006/relationships"><Relationship Id="rId3" Type="http://schemas.openxmlformats.org/officeDocument/2006/relationships/tags" Target="../tags/tag580.xml"/><Relationship Id="rId7" Type="http://schemas.openxmlformats.org/officeDocument/2006/relationships/image" Target="../media/image6.png"/><Relationship Id="rId2" Type="http://schemas.openxmlformats.org/officeDocument/2006/relationships/tags" Target="../tags/tag579.xml"/><Relationship Id="rId1" Type="http://schemas.openxmlformats.org/officeDocument/2006/relationships/vmlDrawing" Target="../drawings/vmlDrawing33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47.bin"/><Relationship Id="rId4" Type="http://schemas.openxmlformats.org/officeDocument/2006/relationships/slideMaster" Target="../slideMasters/slideMaster9.xml"/></Relationships>
</file>

<file path=ppt/slideLayouts/_rels/slideLayout363.xml.rels><?xml version="1.0" encoding="UTF-8" standalone="yes"?>
<Relationships xmlns="http://schemas.openxmlformats.org/package/2006/relationships"><Relationship Id="rId3" Type="http://schemas.openxmlformats.org/officeDocument/2006/relationships/tags" Target="../tags/tag582.xml"/><Relationship Id="rId7" Type="http://schemas.openxmlformats.org/officeDocument/2006/relationships/image" Target="../media/image6.png"/><Relationship Id="rId2" Type="http://schemas.openxmlformats.org/officeDocument/2006/relationships/tags" Target="../tags/tag581.xml"/><Relationship Id="rId1" Type="http://schemas.openxmlformats.org/officeDocument/2006/relationships/vmlDrawing" Target="../drawings/vmlDrawing34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48.bin"/><Relationship Id="rId4" Type="http://schemas.openxmlformats.org/officeDocument/2006/relationships/slideMaster" Target="../slideMasters/slideMaster9.xml"/></Relationships>
</file>

<file path=ppt/slideLayouts/_rels/slideLayout364.xml.rels><?xml version="1.0" encoding="UTF-8" standalone="yes"?>
<Relationships xmlns="http://schemas.openxmlformats.org/package/2006/relationships"><Relationship Id="rId3" Type="http://schemas.openxmlformats.org/officeDocument/2006/relationships/tags" Target="../tags/tag584.xml"/><Relationship Id="rId7" Type="http://schemas.openxmlformats.org/officeDocument/2006/relationships/image" Target="../media/image7.png"/><Relationship Id="rId2" Type="http://schemas.openxmlformats.org/officeDocument/2006/relationships/tags" Target="../tags/tag583.xml"/><Relationship Id="rId1" Type="http://schemas.openxmlformats.org/officeDocument/2006/relationships/vmlDrawing" Target="../drawings/vmlDrawing34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49.bin"/><Relationship Id="rId4" Type="http://schemas.openxmlformats.org/officeDocument/2006/relationships/slideMaster" Target="../slideMasters/slideMaster9.xml"/></Relationships>
</file>

<file path=ppt/slideLayouts/_rels/slideLayout365.xml.rels><?xml version="1.0" encoding="UTF-8" standalone="yes"?>
<Relationships xmlns="http://schemas.openxmlformats.org/package/2006/relationships"><Relationship Id="rId3" Type="http://schemas.openxmlformats.org/officeDocument/2006/relationships/tags" Target="../tags/tag586.xml"/><Relationship Id="rId7" Type="http://schemas.openxmlformats.org/officeDocument/2006/relationships/image" Target="../media/image8.png"/><Relationship Id="rId2" Type="http://schemas.openxmlformats.org/officeDocument/2006/relationships/tags" Target="../tags/tag585.xml"/><Relationship Id="rId1" Type="http://schemas.openxmlformats.org/officeDocument/2006/relationships/vmlDrawing" Target="../drawings/vmlDrawing34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50.bin"/><Relationship Id="rId4" Type="http://schemas.openxmlformats.org/officeDocument/2006/relationships/slideMaster" Target="../slideMasters/slideMaster9.xml"/></Relationships>
</file>

<file path=ppt/slideLayouts/_rels/slideLayout366.xml.rels><?xml version="1.0" encoding="UTF-8" standalone="yes"?>
<Relationships xmlns="http://schemas.openxmlformats.org/package/2006/relationships"><Relationship Id="rId3" Type="http://schemas.openxmlformats.org/officeDocument/2006/relationships/tags" Target="../tags/tag588.xml"/><Relationship Id="rId7" Type="http://schemas.openxmlformats.org/officeDocument/2006/relationships/image" Target="../media/image10.png"/><Relationship Id="rId2" Type="http://schemas.openxmlformats.org/officeDocument/2006/relationships/tags" Target="../tags/tag587.xml"/><Relationship Id="rId1" Type="http://schemas.openxmlformats.org/officeDocument/2006/relationships/vmlDrawing" Target="../drawings/vmlDrawing34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51.bin"/><Relationship Id="rId4" Type="http://schemas.openxmlformats.org/officeDocument/2006/relationships/slideMaster" Target="../slideMasters/slideMaster9.xml"/></Relationships>
</file>

<file path=ppt/slideLayouts/_rels/slideLayout367.xml.rels><?xml version="1.0" encoding="UTF-8" standalone="yes"?>
<Relationships xmlns="http://schemas.openxmlformats.org/package/2006/relationships"><Relationship Id="rId3" Type="http://schemas.openxmlformats.org/officeDocument/2006/relationships/tags" Target="../tags/tag590.xml"/><Relationship Id="rId7" Type="http://schemas.openxmlformats.org/officeDocument/2006/relationships/image" Target="../media/image8.png"/><Relationship Id="rId2" Type="http://schemas.openxmlformats.org/officeDocument/2006/relationships/tags" Target="../tags/tag589.xml"/><Relationship Id="rId1" Type="http://schemas.openxmlformats.org/officeDocument/2006/relationships/vmlDrawing" Target="../drawings/vmlDrawing34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52.bin"/><Relationship Id="rId4" Type="http://schemas.openxmlformats.org/officeDocument/2006/relationships/slideMaster" Target="../slideMasters/slideMaster9.xml"/></Relationships>
</file>

<file path=ppt/slideLayouts/_rels/slideLayout368.xml.rels><?xml version="1.0" encoding="UTF-8" standalone="yes"?>
<Relationships xmlns="http://schemas.openxmlformats.org/package/2006/relationships"><Relationship Id="rId3" Type="http://schemas.openxmlformats.org/officeDocument/2006/relationships/tags" Target="../tags/tag592.xml"/><Relationship Id="rId7" Type="http://schemas.openxmlformats.org/officeDocument/2006/relationships/image" Target="../media/image7.png"/><Relationship Id="rId2" Type="http://schemas.openxmlformats.org/officeDocument/2006/relationships/tags" Target="../tags/tag591.xml"/><Relationship Id="rId1" Type="http://schemas.openxmlformats.org/officeDocument/2006/relationships/vmlDrawing" Target="../drawings/vmlDrawing34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53.bin"/><Relationship Id="rId4" Type="http://schemas.openxmlformats.org/officeDocument/2006/relationships/slideMaster" Target="../slideMasters/slideMaster9.xml"/></Relationships>
</file>

<file path=ppt/slideLayouts/_rels/slideLayout369.xml.rels><?xml version="1.0" encoding="UTF-8" standalone="yes"?>
<Relationships xmlns="http://schemas.openxmlformats.org/package/2006/relationships"><Relationship Id="rId3" Type="http://schemas.openxmlformats.org/officeDocument/2006/relationships/tags" Target="../tags/tag594.xml"/><Relationship Id="rId7" Type="http://schemas.openxmlformats.org/officeDocument/2006/relationships/image" Target="../media/image8.png"/><Relationship Id="rId2" Type="http://schemas.openxmlformats.org/officeDocument/2006/relationships/tags" Target="../tags/tag593.xml"/><Relationship Id="rId1" Type="http://schemas.openxmlformats.org/officeDocument/2006/relationships/vmlDrawing" Target="../drawings/vmlDrawing34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54.bin"/><Relationship Id="rId4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7" Type="http://schemas.openxmlformats.org/officeDocument/2006/relationships/image" Target="../media/image6.png"/><Relationship Id="rId2" Type="http://schemas.openxmlformats.org/officeDocument/2006/relationships/tags" Target="../tags/tag70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8.bin"/><Relationship Id="rId4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3" Type="http://schemas.openxmlformats.org/officeDocument/2006/relationships/tags" Target="../tags/tag596.xml"/><Relationship Id="rId7" Type="http://schemas.openxmlformats.org/officeDocument/2006/relationships/image" Target="../media/image7.png"/><Relationship Id="rId2" Type="http://schemas.openxmlformats.org/officeDocument/2006/relationships/tags" Target="../tags/tag595.xml"/><Relationship Id="rId1" Type="http://schemas.openxmlformats.org/officeDocument/2006/relationships/vmlDrawing" Target="../drawings/vmlDrawing34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55.bin"/><Relationship Id="rId4" Type="http://schemas.openxmlformats.org/officeDocument/2006/relationships/slideMaster" Target="../slideMasters/slideMaster9.xml"/></Relationships>
</file>

<file path=ppt/slideLayouts/_rels/slideLayout371.xml.rels><?xml version="1.0" encoding="UTF-8" standalone="yes"?>
<Relationships xmlns="http://schemas.openxmlformats.org/package/2006/relationships"><Relationship Id="rId3" Type="http://schemas.openxmlformats.org/officeDocument/2006/relationships/tags" Target="../tags/tag598.xml"/><Relationship Id="rId7" Type="http://schemas.openxmlformats.org/officeDocument/2006/relationships/image" Target="../media/image8.png"/><Relationship Id="rId2" Type="http://schemas.openxmlformats.org/officeDocument/2006/relationships/tags" Target="../tags/tag597.xml"/><Relationship Id="rId1" Type="http://schemas.openxmlformats.org/officeDocument/2006/relationships/vmlDrawing" Target="../drawings/vmlDrawing34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56.bin"/><Relationship Id="rId4" Type="http://schemas.openxmlformats.org/officeDocument/2006/relationships/slideMaster" Target="../slideMasters/slideMaster9.xml"/></Relationships>
</file>

<file path=ppt/slideLayouts/_rels/slideLayout372.xml.rels><?xml version="1.0" encoding="UTF-8" standalone="yes"?>
<Relationships xmlns="http://schemas.openxmlformats.org/package/2006/relationships"><Relationship Id="rId3" Type="http://schemas.openxmlformats.org/officeDocument/2006/relationships/tags" Target="../tags/tag600.xml"/><Relationship Id="rId2" Type="http://schemas.openxmlformats.org/officeDocument/2006/relationships/tags" Target="../tags/tag599.xml"/><Relationship Id="rId1" Type="http://schemas.openxmlformats.org/officeDocument/2006/relationships/vmlDrawing" Target="../drawings/vmlDrawing34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57.bin"/><Relationship Id="rId4" Type="http://schemas.openxmlformats.org/officeDocument/2006/relationships/slideMaster" Target="../slideMasters/slideMaster9.xml"/></Relationships>
</file>

<file path=ppt/slideLayouts/_rels/slideLayout373.xml.rels><?xml version="1.0" encoding="UTF-8" standalone="yes"?>
<Relationships xmlns="http://schemas.openxmlformats.org/package/2006/relationships"><Relationship Id="rId3" Type="http://schemas.openxmlformats.org/officeDocument/2006/relationships/tags" Target="../tags/tag602.xml"/><Relationship Id="rId2" Type="http://schemas.openxmlformats.org/officeDocument/2006/relationships/tags" Target="../tags/tag601.xml"/><Relationship Id="rId1" Type="http://schemas.openxmlformats.org/officeDocument/2006/relationships/vmlDrawing" Target="../drawings/vmlDrawing35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58.bin"/><Relationship Id="rId4" Type="http://schemas.openxmlformats.org/officeDocument/2006/relationships/slideMaster" Target="../slideMasters/slideMaster9.xml"/></Relationships>
</file>

<file path=ppt/slideLayouts/_rels/slideLayout3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603.xml"/><Relationship Id="rId1" Type="http://schemas.openxmlformats.org/officeDocument/2006/relationships/vmlDrawing" Target="../drawings/vmlDrawing351.vml"/><Relationship Id="rId6" Type="http://schemas.openxmlformats.org/officeDocument/2006/relationships/image" Target="../media/image11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59.bin"/></Relationships>
</file>

<file path=ppt/slideLayouts/_rels/slideLayout375.xml.rels><?xml version="1.0" encoding="UTF-8" standalone="yes"?>
<Relationships xmlns="http://schemas.openxmlformats.org/package/2006/relationships"><Relationship Id="rId3" Type="http://schemas.openxmlformats.org/officeDocument/2006/relationships/tags" Target="../tags/tag605.xml"/><Relationship Id="rId2" Type="http://schemas.openxmlformats.org/officeDocument/2006/relationships/tags" Target="../tags/tag604.xml"/><Relationship Id="rId1" Type="http://schemas.openxmlformats.org/officeDocument/2006/relationships/vmlDrawing" Target="../drawings/vmlDrawing35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60.bin"/><Relationship Id="rId4" Type="http://schemas.openxmlformats.org/officeDocument/2006/relationships/slideMaster" Target="../slideMasters/slideMaster9.xml"/></Relationships>
</file>

<file path=ppt/slideLayouts/_rels/slideLayout3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606.xml"/><Relationship Id="rId1" Type="http://schemas.openxmlformats.org/officeDocument/2006/relationships/vmlDrawing" Target="../drawings/vmlDrawing353.vml"/><Relationship Id="rId6" Type="http://schemas.openxmlformats.org/officeDocument/2006/relationships/image" Target="../media/image7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361.bin"/></Relationships>
</file>

<file path=ppt/slideLayouts/_rels/slideLayout3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607.xml"/><Relationship Id="rId1" Type="http://schemas.openxmlformats.org/officeDocument/2006/relationships/vmlDrawing" Target="../drawings/vmlDrawing35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62.bin"/></Relationships>
</file>

<file path=ppt/slideLayouts/_rels/slideLayout3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608.xml"/><Relationship Id="rId1" Type="http://schemas.openxmlformats.org/officeDocument/2006/relationships/vmlDrawing" Target="../drawings/vmlDrawing35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63.bin"/></Relationships>
</file>

<file path=ppt/slideLayouts/_rels/slideLayout3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609.xml"/><Relationship Id="rId1" Type="http://schemas.openxmlformats.org/officeDocument/2006/relationships/vmlDrawing" Target="../drawings/vmlDrawing35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64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image" Target="../media/image6.png"/><Relationship Id="rId2" Type="http://schemas.openxmlformats.org/officeDocument/2006/relationships/tags" Target="../tags/tag7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9.bin"/><Relationship Id="rId4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7" Type="http://schemas.openxmlformats.org/officeDocument/2006/relationships/image" Target="../media/image4.png"/><Relationship Id="rId2" Type="http://schemas.openxmlformats.org/officeDocument/2006/relationships/tags" Target="../tags/tag610.xml"/><Relationship Id="rId1" Type="http://schemas.openxmlformats.org/officeDocument/2006/relationships/vmlDrawing" Target="../drawings/vmlDrawing35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65.bin"/><Relationship Id="rId4" Type="http://schemas.openxmlformats.org/officeDocument/2006/relationships/image" Target="../media/image3.jpg"/></Relationships>
</file>

<file path=ppt/slideLayouts/_rels/slideLayout3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611.xml"/><Relationship Id="rId1" Type="http://schemas.openxmlformats.org/officeDocument/2006/relationships/vmlDrawing" Target="../drawings/vmlDrawing35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66.bin"/></Relationships>
</file>

<file path=ppt/slideLayouts/_rels/slideLayout382.xml.rels><?xml version="1.0" encoding="UTF-8" standalone="yes"?>
<Relationships xmlns="http://schemas.openxmlformats.org/package/2006/relationships"><Relationship Id="rId3" Type="http://schemas.openxmlformats.org/officeDocument/2006/relationships/tags" Target="../tags/tag613.xml"/><Relationship Id="rId2" Type="http://schemas.openxmlformats.org/officeDocument/2006/relationships/tags" Target="../tags/tag612.xml"/><Relationship Id="rId1" Type="http://schemas.openxmlformats.org/officeDocument/2006/relationships/vmlDrawing" Target="../drawings/vmlDrawing35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67.bin"/><Relationship Id="rId4" Type="http://schemas.openxmlformats.org/officeDocument/2006/relationships/slideMaster" Target="../slideMasters/slideMaster9.xml"/></Relationships>
</file>

<file path=ppt/slideLayouts/_rels/slideLayout3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614.xml"/><Relationship Id="rId1" Type="http://schemas.openxmlformats.org/officeDocument/2006/relationships/vmlDrawing" Target="../drawings/vmlDrawing36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8.bin"/></Relationships>
</file>

<file path=ppt/slideLayouts/_rels/slideLayout3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615.xml"/><Relationship Id="rId1" Type="http://schemas.openxmlformats.org/officeDocument/2006/relationships/vmlDrawing" Target="../drawings/vmlDrawing36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9.bin"/></Relationships>
</file>

<file path=ppt/slideLayouts/_rels/slideLayout3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616.xml"/><Relationship Id="rId1" Type="http://schemas.openxmlformats.org/officeDocument/2006/relationships/vmlDrawing" Target="../drawings/vmlDrawing362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0.bin"/></Relationships>
</file>

<file path=ppt/slideLayouts/_rels/slideLayout386.xml.rels><?xml version="1.0" encoding="UTF-8" standalone="yes"?>
<Relationships xmlns="http://schemas.openxmlformats.org/package/2006/relationships"><Relationship Id="rId3" Type="http://schemas.openxmlformats.org/officeDocument/2006/relationships/tags" Target="../tags/tag618.xml"/><Relationship Id="rId2" Type="http://schemas.openxmlformats.org/officeDocument/2006/relationships/tags" Target="../tags/tag617.xml"/><Relationship Id="rId1" Type="http://schemas.openxmlformats.org/officeDocument/2006/relationships/vmlDrawing" Target="../drawings/vmlDrawing36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71.bin"/><Relationship Id="rId4" Type="http://schemas.openxmlformats.org/officeDocument/2006/relationships/slideMaster" Target="../slideMasters/slideMaster9.xml"/></Relationships>
</file>

<file path=ppt/slideLayouts/_rels/slideLayout3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619.xml"/><Relationship Id="rId1" Type="http://schemas.openxmlformats.org/officeDocument/2006/relationships/vmlDrawing" Target="../drawings/vmlDrawing36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2.bin"/></Relationships>
</file>

<file path=ppt/slideLayouts/_rels/slideLayout3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620.xml"/><Relationship Id="rId1" Type="http://schemas.openxmlformats.org/officeDocument/2006/relationships/vmlDrawing" Target="../drawings/vmlDrawing36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3.bin"/></Relationships>
</file>

<file path=ppt/slideLayouts/_rels/slideLayout3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621.xml"/><Relationship Id="rId1" Type="http://schemas.openxmlformats.org/officeDocument/2006/relationships/vmlDrawing" Target="../drawings/vmlDrawing366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4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0.bin"/><Relationship Id="rId4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622.xml"/><Relationship Id="rId1" Type="http://schemas.openxmlformats.org/officeDocument/2006/relationships/vmlDrawing" Target="../drawings/vmlDrawing367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5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image" Target="../media/image6.png"/><Relationship Id="rId2" Type="http://schemas.openxmlformats.org/officeDocument/2006/relationships/tags" Target="../tags/tag76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image" Target="../media/image7.png"/><Relationship Id="rId2" Type="http://schemas.openxmlformats.org/officeDocument/2006/relationships/tags" Target="../tags/tag78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2.bin"/><Relationship Id="rId4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image" Target="../media/image8.png"/><Relationship Id="rId2" Type="http://schemas.openxmlformats.org/officeDocument/2006/relationships/tags" Target="../tags/tag80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3.bin"/><Relationship Id="rId4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7" Type="http://schemas.openxmlformats.org/officeDocument/2006/relationships/image" Target="../media/image10.png"/><Relationship Id="rId2" Type="http://schemas.openxmlformats.org/officeDocument/2006/relationships/tags" Target="../tags/tag8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4.bin"/><Relationship Id="rId4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image" Target="../media/image8.png"/><Relationship Id="rId2" Type="http://schemas.openxmlformats.org/officeDocument/2006/relationships/tags" Target="../tags/tag84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5.bin"/><Relationship Id="rId4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7" Type="http://schemas.openxmlformats.org/officeDocument/2006/relationships/image" Target="../media/image7.png"/><Relationship Id="rId2" Type="http://schemas.openxmlformats.org/officeDocument/2006/relationships/tags" Target="../tags/tag86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6.bin"/><Relationship Id="rId4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7" Type="http://schemas.openxmlformats.org/officeDocument/2006/relationships/image" Target="../media/image8.png"/><Relationship Id="rId2" Type="http://schemas.openxmlformats.org/officeDocument/2006/relationships/tags" Target="../tags/tag88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7.bin"/><Relationship Id="rId4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7" Type="http://schemas.openxmlformats.org/officeDocument/2006/relationships/image" Target="../media/image7.png"/><Relationship Id="rId2" Type="http://schemas.openxmlformats.org/officeDocument/2006/relationships/tags" Target="../tags/tag90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8.bin"/><Relationship Id="rId4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7" Type="http://schemas.openxmlformats.org/officeDocument/2006/relationships/image" Target="../media/image8.png"/><Relationship Id="rId2" Type="http://schemas.openxmlformats.org/officeDocument/2006/relationships/tags" Target="../tags/tag92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9.bin"/><Relationship Id="rId4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0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1.bin"/><Relationship Id="rId4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8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1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52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3.bin"/><Relationship Id="rId4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1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7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54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5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6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7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05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3.jp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6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9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0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1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6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2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1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3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4.bin"/><Relationship Id="rId4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6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5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5.xml"/><Relationship Id="rId1" Type="http://schemas.openxmlformats.org/officeDocument/2006/relationships/vmlDrawing" Target="../drawings/vmlDrawing6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6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6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7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7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8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9.xml"/><Relationship Id="rId1" Type="http://schemas.openxmlformats.org/officeDocument/2006/relationships/vmlDrawing" Target="../drawings/vmlDrawing70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70.bin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6.png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tags" Target="../tags/tag123.xml"/><Relationship Id="rId7" Type="http://schemas.openxmlformats.org/officeDocument/2006/relationships/image" Target="../media/image16.png"/><Relationship Id="rId2" Type="http://schemas.openxmlformats.org/officeDocument/2006/relationships/tags" Target="../tags/tag122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72.bin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14.emf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tags" Target="../tags/tag125.xml"/><Relationship Id="rId7" Type="http://schemas.openxmlformats.org/officeDocument/2006/relationships/image" Target="../media/image16.png"/><Relationship Id="rId2" Type="http://schemas.openxmlformats.org/officeDocument/2006/relationships/tags" Target="../tags/tag124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74.bin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14.emf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3" Type="http://schemas.openxmlformats.org/officeDocument/2006/relationships/tags" Target="../tags/tag127.xml"/><Relationship Id="rId7" Type="http://schemas.openxmlformats.org/officeDocument/2006/relationships/image" Target="../media/image16.png"/><Relationship Id="rId2" Type="http://schemas.openxmlformats.org/officeDocument/2006/relationships/tags" Target="../tags/tag126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76.bin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14.emf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8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16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78.bin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6.png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9.xml"/><Relationship Id="rId1" Type="http://schemas.openxmlformats.org/officeDocument/2006/relationships/vmlDrawing" Target="../drawings/vmlDrawing76.vml"/><Relationship Id="rId6" Type="http://schemas.openxmlformats.org/officeDocument/2006/relationships/image" Target="../media/image16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79.bin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0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16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80.bin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1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16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81.bin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2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16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82.bin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3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16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83.bin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7" Type="http://schemas.openxmlformats.org/officeDocument/2006/relationships/image" Target="../media/image16.png"/><Relationship Id="rId2" Type="http://schemas.openxmlformats.org/officeDocument/2006/relationships/tags" Target="../tags/tag134.xml"/><Relationship Id="rId1" Type="http://schemas.openxmlformats.org/officeDocument/2006/relationships/vmlDrawing" Target="../drawings/vmlDrawing81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84.bin"/><Relationship Id="rId4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3" Type="http://schemas.openxmlformats.org/officeDocument/2006/relationships/tags" Target="../tags/tag137.xml"/><Relationship Id="rId7" Type="http://schemas.openxmlformats.org/officeDocument/2006/relationships/image" Target="../media/image16.png"/><Relationship Id="rId2" Type="http://schemas.openxmlformats.org/officeDocument/2006/relationships/tags" Target="../tags/tag136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85.bin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14.emf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41.xml"/><Relationship Id="rId7" Type="http://schemas.openxmlformats.org/officeDocument/2006/relationships/image" Target="../media/image2.emf"/><Relationship Id="rId2" Type="http://schemas.openxmlformats.org/officeDocument/2006/relationships/tags" Target="../tags/tag140.xml"/><Relationship Id="rId1" Type="http://schemas.openxmlformats.org/officeDocument/2006/relationships/vmlDrawing" Target="../drawings/vmlDrawing84.vml"/><Relationship Id="rId6" Type="http://schemas.openxmlformats.org/officeDocument/2006/relationships/oleObject" Target="../embeddings/oleObject88.bin"/><Relationship Id="rId5" Type="http://schemas.openxmlformats.org/officeDocument/2006/relationships/image" Target="../media/image3.jpg"/><Relationship Id="rId4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7" Type="http://schemas.openxmlformats.org/officeDocument/2006/relationships/image" Target="../media/image4.png"/><Relationship Id="rId2" Type="http://schemas.openxmlformats.org/officeDocument/2006/relationships/tags" Target="../tags/tag142.xml"/><Relationship Id="rId1" Type="http://schemas.openxmlformats.org/officeDocument/2006/relationships/vmlDrawing" Target="../drawings/vmlDrawing8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89.bin"/><Relationship Id="rId4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7" Type="http://schemas.openxmlformats.org/officeDocument/2006/relationships/image" Target="../media/image4.png"/><Relationship Id="rId2" Type="http://schemas.openxmlformats.org/officeDocument/2006/relationships/tags" Target="../tags/tag144.xml"/><Relationship Id="rId1" Type="http://schemas.openxmlformats.org/officeDocument/2006/relationships/vmlDrawing" Target="../drawings/vmlDrawing8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90.bin"/><Relationship Id="rId4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6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91.bin"/><Relationship Id="rId4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vmlDrawing" Target="../drawings/vmlDrawing8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92.bin"/><Relationship Id="rId4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vmlDrawing" Target="../drawings/vmlDrawing8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93.bin"/><Relationship Id="rId4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7" Type="http://schemas.openxmlformats.org/officeDocument/2006/relationships/image" Target="../media/image6.png"/><Relationship Id="rId2" Type="http://schemas.openxmlformats.org/officeDocument/2006/relationships/tags" Target="../tags/tag152.xml"/><Relationship Id="rId1" Type="http://schemas.openxmlformats.org/officeDocument/2006/relationships/vmlDrawing" Target="../drawings/vmlDrawing90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94.bin"/><Relationship Id="rId4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7" Type="http://schemas.openxmlformats.org/officeDocument/2006/relationships/image" Target="../media/image6.png"/><Relationship Id="rId2" Type="http://schemas.openxmlformats.org/officeDocument/2006/relationships/tags" Target="../tags/tag154.xml"/><Relationship Id="rId1" Type="http://schemas.openxmlformats.org/officeDocument/2006/relationships/vmlDrawing" Target="../drawings/vmlDrawing9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95.bin"/><Relationship Id="rId4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7" Type="http://schemas.openxmlformats.org/officeDocument/2006/relationships/image" Target="../media/image6.png"/><Relationship Id="rId2" Type="http://schemas.openxmlformats.org/officeDocument/2006/relationships/tags" Target="../tags/tag156.xml"/><Relationship Id="rId1" Type="http://schemas.openxmlformats.org/officeDocument/2006/relationships/vmlDrawing" Target="../drawings/vmlDrawing9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96.bin"/><Relationship Id="rId4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7" Type="http://schemas.openxmlformats.org/officeDocument/2006/relationships/image" Target="../media/image6.png"/><Relationship Id="rId2" Type="http://schemas.openxmlformats.org/officeDocument/2006/relationships/tags" Target="../tags/tag158.xml"/><Relationship Id="rId1" Type="http://schemas.openxmlformats.org/officeDocument/2006/relationships/vmlDrawing" Target="../drawings/vmlDrawing9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97.bin"/><Relationship Id="rId4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7" Type="http://schemas.openxmlformats.org/officeDocument/2006/relationships/image" Target="../media/image6.png"/><Relationship Id="rId2" Type="http://schemas.openxmlformats.org/officeDocument/2006/relationships/tags" Target="../tags/tag160.xml"/><Relationship Id="rId1" Type="http://schemas.openxmlformats.org/officeDocument/2006/relationships/vmlDrawing" Target="../drawings/vmlDrawing9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98.bin"/><Relationship Id="rId4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7" Type="http://schemas.openxmlformats.org/officeDocument/2006/relationships/image" Target="../media/image7.png"/><Relationship Id="rId2" Type="http://schemas.openxmlformats.org/officeDocument/2006/relationships/tags" Target="../tags/tag162.xml"/><Relationship Id="rId1" Type="http://schemas.openxmlformats.org/officeDocument/2006/relationships/vmlDrawing" Target="../drawings/vmlDrawing9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99.bin"/><Relationship Id="rId4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7" Type="http://schemas.openxmlformats.org/officeDocument/2006/relationships/image" Target="../media/image8.png"/><Relationship Id="rId2" Type="http://schemas.openxmlformats.org/officeDocument/2006/relationships/tags" Target="../tags/tag164.xml"/><Relationship Id="rId1" Type="http://schemas.openxmlformats.org/officeDocument/2006/relationships/vmlDrawing" Target="../drawings/vmlDrawing9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00.bin"/><Relationship Id="rId4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26892362"/>
              </p:ext>
            </p:extLst>
          </p:nvPr>
        </p:nvGraphicFramePr>
        <p:xfrm>
          <a:off x="1294" y="1590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Diapositiva think-cell" r:id="rId6" imgW="384" imgH="384" progId="TCLayout.ActiveDocument.1">
                  <p:embed/>
                </p:oleObj>
              </mc:Choice>
              <mc:Fallback>
                <p:oleObj name="Diapositiva think-cell" r:id="rId6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94" y="1590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i="0" baseline="0" dirty="0">
              <a:solidFill>
                <a:srgbClr val="FFFFFF"/>
              </a:solidFill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506509" y="1886251"/>
            <a:ext cx="7547339" cy="220315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93000"/>
              </a:lnSpc>
              <a:defRPr sz="2800" b="1" baseline="0">
                <a:solidFill>
                  <a:srgbClr val="00000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506509" y="4869168"/>
            <a:ext cx="7547339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rgbClr val="000000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 in sentence case</a:t>
            </a:r>
          </a:p>
        </p:txBody>
      </p:sp>
      <p:pic>
        <p:nvPicPr>
          <p:cNvPr id="7" name="Picture 7" descr="ADR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3" y="442922"/>
            <a:ext cx="1951626" cy="45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38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206274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622792" y="0"/>
            <a:ext cx="338772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953000" y="0"/>
            <a:ext cx="4953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4949773" y="0"/>
            <a:ext cx="4956232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35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511875" y="1785600"/>
            <a:ext cx="3565575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6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5600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7472342"/>
              </p:ext>
            </p:extLst>
          </p:nvPr>
        </p:nvGraphicFramePr>
        <p:xfrm>
          <a:off x="1291" y="1594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0" name="Diapositiva think-cell" r:id="rId5" imgW="324" imgH="324" progId="TCLayout.ActiveDocument.1">
                  <p:embed/>
                </p:oleObj>
              </mc:Choice>
              <mc:Fallback>
                <p:oleObj name="Diapositiva think-cell" r:id="rId5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1" y="1594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6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73898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6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7226803" y="3934618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3" y="0"/>
            <a:ext cx="4409373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11876" y="1785600"/>
            <a:ext cx="3300566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493" y="3394398"/>
            <a:ext cx="1055092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6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01724946"/>
              </p:ext>
            </p:extLst>
          </p:nvPr>
        </p:nvGraphicFramePr>
        <p:xfrm>
          <a:off x="1721" y="2124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4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4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6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3" y="0"/>
            <a:ext cx="4409373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11876" y="1785600"/>
            <a:ext cx="3300566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862889" y="6443508"/>
            <a:ext cx="1204166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9073898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7226803" y="3934618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2907175" y="3416302"/>
            <a:ext cx="2189417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6724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58599563"/>
              </p:ext>
            </p:extLst>
          </p:nvPr>
        </p:nvGraphicFramePr>
        <p:xfrm>
          <a:off x="1721" y="2124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8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4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6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7226803" y="3934618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073898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5170382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511881" y="622807"/>
            <a:ext cx="3797338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717" y="3589610"/>
            <a:ext cx="1109266" cy="3382963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06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9680693"/>
              </p:ext>
            </p:extLst>
          </p:nvPr>
        </p:nvGraphicFramePr>
        <p:xfrm>
          <a:off x="1721" y="2124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2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4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6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5170382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511881" y="622807"/>
            <a:ext cx="3797338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862889" y="6443508"/>
            <a:ext cx="1204166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9073898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7226803" y="3934618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3623892" y="3407811"/>
            <a:ext cx="2189417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2833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59467141"/>
              </p:ext>
            </p:extLst>
          </p:nvPr>
        </p:nvGraphicFramePr>
        <p:xfrm>
          <a:off x="1721" y="2124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6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4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6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686256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226803" y="3934618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073898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511875" y="622807"/>
            <a:ext cx="5083650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900" y="3589610"/>
            <a:ext cx="1109266" cy="3382963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16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2687539"/>
              </p:ext>
            </p:extLst>
          </p:nvPr>
        </p:nvGraphicFramePr>
        <p:xfrm>
          <a:off x="1721" y="2124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0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4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6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686256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511875" y="622807"/>
            <a:ext cx="5083650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7862889" y="6443508"/>
            <a:ext cx="1204166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9073898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7226803" y="3934618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5336200" y="3407811"/>
            <a:ext cx="2189417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5503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15014461"/>
              </p:ext>
            </p:extLst>
          </p:nvPr>
        </p:nvGraphicFramePr>
        <p:xfrm>
          <a:off x="1721" y="2124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4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4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6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73898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226803" y="3934618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11875" y="3826340"/>
            <a:ext cx="8883225" cy="1606551"/>
          </a:xfrm>
        </p:spPr>
        <p:txBody>
          <a:bodyPr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117032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8967501"/>
              </p:ext>
            </p:extLst>
          </p:nvPr>
        </p:nvGraphicFramePr>
        <p:xfrm>
          <a:off x="1721" y="2124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8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4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6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226803" y="3934618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511875" y="625475"/>
            <a:ext cx="757809" cy="93268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11875" y="3826340"/>
            <a:ext cx="8883225" cy="160655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140617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4924516"/>
              </p:ext>
            </p:extLst>
          </p:nvPr>
        </p:nvGraphicFramePr>
        <p:xfrm>
          <a:off x="1291" y="1594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2" name="Diapositiva think-cell" r:id="rId4" imgW="324" imgH="324" progId="TCLayout.ActiveDocument.1">
                  <p:embed/>
                </p:oleObj>
              </mc:Choice>
              <mc:Fallback>
                <p:oleObj name="Diapositiva think-cell" r:id="rId4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" y="1594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9073898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/>
              </a:solidFill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5450826" y="1040805"/>
            <a:ext cx="769257" cy="8141105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8"/>
            <a:ext cx="9906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013" dirty="0">
              <a:solidFill>
                <a:srgbClr val="000000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968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72912568"/>
              </p:ext>
            </p:extLst>
          </p:nvPr>
        </p:nvGraphicFramePr>
        <p:xfrm>
          <a:off x="1721" y="2124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6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4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6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 bwMode="white">
          <a:xfrm>
            <a:off x="9073898" y="6442872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7226803" y="3934618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11875" y="622802"/>
            <a:ext cx="8883225" cy="470899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3309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6191925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6020510" y="0"/>
            <a:ext cx="338772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6353383" y="0"/>
            <a:ext cx="35526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353778" y="0"/>
            <a:ext cx="3552229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7226804" y="3929414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11875" y="1804651"/>
            <a:ext cx="5076136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6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99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28011562"/>
              </p:ext>
            </p:extLst>
          </p:nvPr>
        </p:nvGraphicFramePr>
        <p:xfrm>
          <a:off x="1721" y="2124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0" name="Diapositiva think-cell" r:id="rId4" imgW="327" imgH="327" progId="TCLayout.ActiveDocument.1">
                  <p:embed/>
                </p:oleObj>
              </mc:Choice>
              <mc:Fallback>
                <p:oleObj name="Diapositiva think-cell" r:id="rId4" imgW="327" imgH="32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24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7226803" y="3934618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4883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5118383"/>
              </p:ext>
            </p:extLst>
          </p:nvPr>
        </p:nvGraphicFramePr>
        <p:xfrm>
          <a:off x="1721" y="2124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4" name="Diapositiva think-cell" r:id="rId4" imgW="327" imgH="327" progId="TCLayout.ActiveDocument.1">
                  <p:embed/>
                </p:oleObj>
              </mc:Choice>
              <mc:Fallback>
                <p:oleObj name="Diapositiva think-cell" r:id="rId4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24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9073898" y="6442872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226803" y="3934618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546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68346295"/>
              </p:ext>
            </p:extLst>
          </p:nvPr>
        </p:nvGraphicFramePr>
        <p:xfrm>
          <a:off x="1721" y="2124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8" name="Diapositiva think-cell" r:id="rId4" imgW="327" imgH="327" progId="TCLayout.ActiveDocument.1">
                  <p:embed/>
                </p:oleObj>
              </mc:Choice>
              <mc:Fallback>
                <p:oleObj name="Diapositiva think-cell" r:id="rId4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24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7226803" y="3934618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7252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43610726"/>
              </p:ext>
            </p:extLst>
          </p:nvPr>
        </p:nvGraphicFramePr>
        <p:xfrm>
          <a:off x="1291" y="1594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2" name="Diapositiva think-cell" r:id="rId5" imgW="384" imgH="384" progId="TCLayout.ActiveDocument.1">
                  <p:embed/>
                </p:oleObj>
              </mc:Choice>
              <mc:Fallback>
                <p:oleObj name="Diapositiva think-cell" r:id="rId5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1" y="1594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 userDrawn="1"/>
        </p:nvSpPr>
        <p:spPr>
          <a:xfrm>
            <a:off x="3307899" y="2540006"/>
            <a:ext cx="3439583" cy="140546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solidFill>
                  <a:srgbClr val="000000"/>
                </a:solidFill>
              </a:rPr>
              <a:t>Thank You</a:t>
            </a:r>
          </a:p>
        </p:txBody>
      </p:sp>
      <p:pic>
        <p:nvPicPr>
          <p:cNvPr id="5" name="Picture 7" descr="ADR_logo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74"/>
          <a:stretch/>
        </p:blipFill>
        <p:spPr bwMode="auto">
          <a:xfrm>
            <a:off x="9452520" y="359"/>
            <a:ext cx="457771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13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33376665"/>
              </p:ext>
            </p:extLst>
          </p:nvPr>
        </p:nvGraphicFramePr>
        <p:xfrm>
          <a:off x="1721" y="2124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6" name="Diapositiva think-cell" r:id="rId4" imgW="327" imgH="327" progId="TCLayout.ActiveDocument.1">
                  <p:embed/>
                </p:oleObj>
              </mc:Choice>
              <mc:Fallback>
                <p:oleObj name="Diapositiva think-cell" r:id="rId4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24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488" y="-1"/>
            <a:ext cx="9907463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solidFill>
                  <a:srgbClr val="000000"/>
                </a:solidFill>
                <a:sym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dirty="0">
                <a:solidFill>
                  <a:srgbClr val="575757"/>
                </a:solidFill>
                <a:sym typeface="+mn-lt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solidFill>
                  <a:srgbClr val="000000"/>
                </a:solidFill>
                <a:sym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750"/>
                </a:spcAft>
              </a:pPr>
              <a:endParaRPr lang="en-US" sz="900" dirty="0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248316"/>
              <a:ext cx="9030915" cy="311624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defTabSz="685800">
                <a:lnSpc>
                  <a:spcPct val="90000"/>
                </a:lnSpc>
                <a:defRPr/>
              </a:pPr>
              <a:r>
                <a:rPr lang="en-US" sz="750" dirty="0">
                  <a:solidFill>
                    <a:prstClr val="white">
                      <a:lumMod val="50000"/>
                    </a:prstClr>
                  </a:solidFill>
                  <a:sym typeface="+mn-lt"/>
                </a:rPr>
                <a:t>1. xxxx  2. xxxx  3. List footnotes in numerical order. Footnote numbers are not bracketed. Use 10pt font</a:t>
              </a:r>
            </a:p>
            <a:p>
              <a:pPr defTabSz="685800">
                <a:lnSpc>
                  <a:spcPct val="90000"/>
                </a:lnSpc>
                <a:defRPr/>
              </a:pPr>
              <a:r>
                <a:rPr lang="en-US" sz="750" dirty="0">
                  <a:solidFill>
                    <a:prstClr val="white">
                      <a:lumMod val="50000"/>
                    </a:prstClr>
                  </a:solidFill>
                  <a:sym typeface="+mn-lt"/>
                </a:rPr>
                <a:t>Note: Do not put a period at the end of the note or the source</a:t>
              </a:r>
            </a:p>
            <a:p>
              <a:pPr defTabSz="685800">
                <a:lnSpc>
                  <a:spcPct val="90000"/>
                </a:lnSpc>
                <a:defRPr/>
              </a:pPr>
              <a:r>
                <a:rPr lang="en-US" sz="750" dirty="0">
                  <a:solidFill>
                    <a:prstClr val="white">
                      <a:lumMod val="50000"/>
                    </a:prstClr>
                  </a:solidFill>
                  <a:sym typeface="+mn-lt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56" name="Copyright" hidden="1"/>
          <p:cNvSpPr txBox="1"/>
          <p:nvPr userDrawn="1"/>
        </p:nvSpPr>
        <p:spPr>
          <a:xfrm rot="16200000">
            <a:off x="7226803" y="3934618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9704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8838296"/>
              </p:ext>
            </p:extLst>
          </p:nvPr>
        </p:nvGraphicFramePr>
        <p:xfrm>
          <a:off x="1294" y="1590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0" name="Diapositiva think-cell" r:id="rId5" imgW="384" imgH="384" progId="TCLayout.ActiveDocument.1">
                  <p:embed/>
                </p:oleObj>
              </mc:Choice>
              <mc:Fallback>
                <p:oleObj name="Diapositiva think-cell" r:id="rId5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4" y="1590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6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506509" y="1886249"/>
            <a:ext cx="7547339" cy="220315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93000"/>
              </a:lnSpc>
              <a:defRPr sz="2800" b="1" baseline="0">
                <a:solidFill>
                  <a:srgbClr val="00000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506509" y="4869166"/>
            <a:ext cx="7547339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rgbClr val="000000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 in sentence case</a:t>
            </a:r>
          </a:p>
        </p:txBody>
      </p:sp>
      <p:pic>
        <p:nvPicPr>
          <p:cNvPr id="7" name="Picture 7" descr="ADR_log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0" y="442920"/>
            <a:ext cx="1355626" cy="31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30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36893949"/>
              </p:ext>
            </p:extLst>
          </p:nvPr>
        </p:nvGraphicFramePr>
        <p:xfrm>
          <a:off x="1721" y="2124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4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4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6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ea typeface="+mj-ea"/>
              <a:cs typeface="+mj-cs"/>
              <a:sym typeface="Arial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7226803" y="3934618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6" name="Rectangle 10"/>
          <p:cNvSpPr>
            <a:spLocks noChangeArrowheads="1"/>
          </p:cNvSpPr>
          <p:nvPr userDrawn="1"/>
        </p:nvSpPr>
        <p:spPr bwMode="auto">
          <a:xfrm>
            <a:off x="0" y="6669091"/>
            <a:ext cx="9906000" cy="215900"/>
          </a:xfrm>
          <a:prstGeom prst="rect">
            <a:avLst/>
          </a:prstGeom>
          <a:solidFill>
            <a:srgbClr val="D9E5E9"/>
          </a:solidFill>
          <a:ln>
            <a:noFill/>
          </a:ln>
        </p:spPr>
        <p:txBody>
          <a:bodyPr wrap="none" lIns="91280" tIns="45634" rIns="91280" bIns="45634" anchor="ctr"/>
          <a:lstStyle/>
          <a:p>
            <a:pPr>
              <a:lnSpc>
                <a:spcPts val="1875"/>
              </a:lnSpc>
            </a:pPr>
            <a:endParaRPr lang="en-US" sz="12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7" name="Slide Number"/>
          <p:cNvSpPr txBox="1">
            <a:spLocks noChangeArrowheads="1"/>
          </p:cNvSpPr>
          <p:nvPr userDrawn="1"/>
        </p:nvSpPr>
        <p:spPr bwMode="auto">
          <a:xfrm>
            <a:off x="9385301" y="6718434"/>
            <a:ext cx="16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>
              <a:defRPr/>
            </a:pPr>
            <a:fld id="{B984CBE4-91B9-4CD3-88AC-5D78FD7046D4}" type="slidenum">
              <a:rPr lang="en-US">
                <a:solidFill>
                  <a:srgbClr val="000000"/>
                </a:solidFill>
                <a:sym typeface="+mn-lt"/>
              </a:rPr>
              <a:pPr>
                <a:defRPr/>
              </a:pPr>
              <a:t>‹N›</a:t>
            </a:fld>
            <a:endParaRPr lang="en-US" sz="7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8" name="Slide Number Line"/>
          <p:cNvSpPr>
            <a:spLocks noChangeShapeType="1"/>
          </p:cNvSpPr>
          <p:nvPr userDrawn="1"/>
        </p:nvSpPr>
        <p:spPr bwMode="auto">
          <a:xfrm>
            <a:off x="9269413" y="6734361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it-IT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9" name="Header Line"/>
          <p:cNvSpPr>
            <a:spLocks noChangeShapeType="1"/>
          </p:cNvSpPr>
          <p:nvPr userDrawn="1"/>
        </p:nvSpPr>
        <p:spPr bwMode="auto">
          <a:xfrm>
            <a:off x="1" y="942975"/>
            <a:ext cx="9907588" cy="0"/>
          </a:xfrm>
          <a:prstGeom prst="line">
            <a:avLst/>
          </a:prstGeom>
          <a:noFill/>
          <a:ln w="9525">
            <a:solidFill>
              <a:srgbClr val="A1BEC9">
                <a:lumMod val="40000"/>
                <a:lumOff val="6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80" tIns="45634" rIns="91280" bIns="45634"/>
          <a:lstStyle/>
          <a:p>
            <a:pPr defTabSz="912552">
              <a:defRPr/>
            </a:pPr>
            <a:endParaRPr lang="it-IT" sz="1400" kern="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0" name="Title 7"/>
          <p:cNvSpPr>
            <a:spLocks noGrp="1"/>
          </p:cNvSpPr>
          <p:nvPr>
            <p:ph type="title" hasCustomPrompt="1"/>
          </p:nvPr>
        </p:nvSpPr>
        <p:spPr>
          <a:xfrm>
            <a:off x="477808" y="149415"/>
            <a:ext cx="8691727" cy="684212"/>
          </a:xfrm>
        </p:spPr>
        <p:txBody>
          <a:bodyPr/>
          <a:lstStyle>
            <a:lvl1pPr>
              <a:defRPr sz="2400"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7" descr="ADR_logo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74"/>
          <a:stretch/>
        </p:blipFill>
        <p:spPr bwMode="auto">
          <a:xfrm>
            <a:off x="9269413" y="359"/>
            <a:ext cx="640878" cy="58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69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240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9252924"/>
              </p:ext>
            </p:extLst>
          </p:nvPr>
        </p:nvGraphicFramePr>
        <p:xfrm>
          <a:off x="1721" y="2124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8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4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6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ea typeface="+mj-ea"/>
              <a:cs typeface="+mj-cs"/>
              <a:sym typeface="Arial"/>
            </a:endParaRPr>
          </a:p>
        </p:txBody>
      </p:sp>
      <p:sp>
        <p:nvSpPr>
          <p:cNvPr id="4" name="Copyright" hidden="1"/>
          <p:cNvSpPr txBox="1"/>
          <p:nvPr userDrawn="1"/>
        </p:nvSpPr>
        <p:spPr>
          <a:xfrm rot="16200000">
            <a:off x="7226803" y="3934618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3" name="Rectangle 10"/>
          <p:cNvSpPr>
            <a:spLocks noChangeArrowheads="1"/>
          </p:cNvSpPr>
          <p:nvPr userDrawn="1"/>
        </p:nvSpPr>
        <p:spPr bwMode="auto">
          <a:xfrm>
            <a:off x="0" y="6669091"/>
            <a:ext cx="9906000" cy="215900"/>
          </a:xfrm>
          <a:prstGeom prst="rect">
            <a:avLst/>
          </a:prstGeom>
          <a:solidFill>
            <a:srgbClr val="D9E5E9"/>
          </a:solidFill>
          <a:ln>
            <a:noFill/>
          </a:ln>
        </p:spPr>
        <p:txBody>
          <a:bodyPr wrap="none" lIns="91280" tIns="45634" rIns="91280" bIns="45634" anchor="ctr"/>
          <a:lstStyle/>
          <a:p>
            <a:pPr>
              <a:lnSpc>
                <a:spcPts val="1875"/>
              </a:lnSpc>
            </a:pPr>
            <a:endParaRPr lang="en-US" sz="12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4" name="Slide Number"/>
          <p:cNvSpPr txBox="1">
            <a:spLocks noChangeArrowheads="1"/>
          </p:cNvSpPr>
          <p:nvPr userDrawn="1"/>
        </p:nvSpPr>
        <p:spPr bwMode="auto">
          <a:xfrm>
            <a:off x="9385301" y="6718427"/>
            <a:ext cx="12503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>
              <a:defRPr/>
            </a:pPr>
            <a:fld id="{B984CBE4-91B9-4CD3-88AC-5D78FD7046D4}" type="slidenum">
              <a:rPr lang="en-US" sz="700">
                <a:solidFill>
                  <a:srgbClr val="000000"/>
                </a:solidFill>
                <a:sym typeface="+mn-lt"/>
              </a:rPr>
              <a:pPr>
                <a:defRPr/>
              </a:pPr>
              <a:t>‹N›</a:t>
            </a:fld>
            <a:endParaRPr lang="en-US" sz="7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5" name="Slide Number Line"/>
          <p:cNvSpPr>
            <a:spLocks noChangeShapeType="1"/>
          </p:cNvSpPr>
          <p:nvPr userDrawn="1"/>
        </p:nvSpPr>
        <p:spPr bwMode="auto">
          <a:xfrm>
            <a:off x="9269413" y="6734361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it-IT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6" name="Header Line"/>
          <p:cNvSpPr>
            <a:spLocks noChangeShapeType="1"/>
          </p:cNvSpPr>
          <p:nvPr userDrawn="1"/>
        </p:nvSpPr>
        <p:spPr bwMode="auto">
          <a:xfrm>
            <a:off x="1" y="942975"/>
            <a:ext cx="9907588" cy="0"/>
          </a:xfrm>
          <a:prstGeom prst="line">
            <a:avLst/>
          </a:prstGeom>
          <a:noFill/>
          <a:ln w="9525">
            <a:solidFill>
              <a:srgbClr val="A1BEC9">
                <a:lumMod val="40000"/>
                <a:lumOff val="6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80" tIns="45634" rIns="91280" bIns="45634"/>
          <a:lstStyle/>
          <a:p>
            <a:pPr defTabSz="912552">
              <a:defRPr/>
            </a:pPr>
            <a:endParaRPr lang="it-IT" sz="1400" kern="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477808" y="149415"/>
            <a:ext cx="8691727" cy="684212"/>
          </a:xfrm>
        </p:spPr>
        <p:txBody>
          <a:bodyPr/>
          <a:lstStyle>
            <a:lvl1pPr>
              <a:defRPr sz="2400"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xmlns="" id="{1F54B2F8-C51F-4566-BAC0-8A0C8E575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1391" y="2085634"/>
            <a:ext cx="8883714" cy="40891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Picture 7" descr="ADR_logo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74"/>
          <a:stretch/>
        </p:blipFill>
        <p:spPr bwMode="auto">
          <a:xfrm>
            <a:off x="9452520" y="359"/>
            <a:ext cx="457771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02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0906415"/>
              </p:ext>
            </p:extLst>
          </p:nvPr>
        </p:nvGraphicFramePr>
        <p:xfrm>
          <a:off x="1721" y="2124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2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4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6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7226803" y="3934618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38142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511875" y="2158995"/>
            <a:ext cx="3042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511875" y="1227053"/>
            <a:ext cx="3042000" cy="664797"/>
          </a:xfrm>
        </p:spPr>
        <p:txBody>
          <a:bodyPr anchor="t">
            <a:noAutofit/>
          </a:bodyPr>
          <a:lstStyle>
            <a:lvl1pPr>
              <a:defRPr sz="180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148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55156296"/>
              </p:ext>
            </p:extLst>
          </p:nvPr>
        </p:nvGraphicFramePr>
        <p:xfrm>
          <a:off x="1721" y="2124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6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4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6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7226803" y="3934618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043853" y="2668046"/>
            <a:ext cx="7816649" cy="3201027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040569" y="1424085"/>
            <a:ext cx="773274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780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81653941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1238" y="1311"/>
            <a:ext cx="332175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511882" y="2764213"/>
            <a:ext cx="2013894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109" y="3590407"/>
            <a:ext cx="1109266" cy="3382963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80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35961396"/>
              </p:ext>
            </p:extLst>
          </p:nvPr>
        </p:nvGraphicFramePr>
        <p:xfrm>
          <a:off x="1721" y="2124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0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4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6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11875" y="3826800"/>
            <a:ext cx="8886150" cy="204120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511876" y="3680016"/>
            <a:ext cx="9391352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80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71003941"/>
              </p:ext>
            </p:extLst>
          </p:nvPr>
        </p:nvGraphicFramePr>
        <p:xfrm>
          <a:off x="1721" y="2124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4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4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6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3302812" y="0"/>
            <a:ext cx="338772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9073898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7226803" y="3934618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6" y="0"/>
            <a:ext cx="3314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511881" y="2681106"/>
            <a:ext cx="2541404" cy="149579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3655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67097600"/>
              </p:ext>
            </p:extLst>
          </p:nvPr>
        </p:nvGraphicFramePr>
        <p:xfrm>
          <a:off x="1721" y="2124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8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4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6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5822059" y="0"/>
            <a:ext cx="338772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6" y="0"/>
            <a:ext cx="58272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9073898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7226803" y="3934618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1881" y="622808"/>
            <a:ext cx="5099680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5541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86963190"/>
              </p:ext>
            </p:extLst>
          </p:nvPr>
        </p:nvGraphicFramePr>
        <p:xfrm>
          <a:off x="1721" y="2124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2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4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6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336269" y="0"/>
            <a:ext cx="338772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734034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7226803" y="3934618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073898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1875" y="622808"/>
            <a:ext cx="6582537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37356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30850822"/>
              </p:ext>
            </p:extLst>
          </p:nvPr>
        </p:nvGraphicFramePr>
        <p:xfrm>
          <a:off x="1721" y="2124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6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4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6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982750" y="0"/>
            <a:ext cx="338772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511881" y="2681106"/>
            <a:ext cx="2541404" cy="149579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3315621" y="-1309"/>
            <a:ext cx="6590380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7226803" y="3934618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9073898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736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5147051"/>
              </p:ext>
            </p:extLst>
          </p:nvPr>
        </p:nvGraphicFramePr>
        <p:xfrm>
          <a:off x="1721" y="2124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0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4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6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622792" y="0"/>
            <a:ext cx="338772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953000" y="0"/>
            <a:ext cx="4953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4949773" y="0"/>
            <a:ext cx="4956232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35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11875" y="1785600"/>
            <a:ext cx="3565575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073898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60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7226803" y="3934618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6437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41283846"/>
              </p:ext>
            </p:extLst>
          </p:nvPr>
        </p:nvGraphicFramePr>
        <p:xfrm>
          <a:off x="1721" y="2124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4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4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6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6020509" y="0"/>
            <a:ext cx="338772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6353383" y="0"/>
            <a:ext cx="355262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353777" y="0"/>
            <a:ext cx="3552229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226803" y="3934618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512636" y="1785600"/>
            <a:ext cx="5076136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073898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60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247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3344943"/>
              </p:ext>
            </p:extLst>
          </p:nvPr>
        </p:nvGraphicFramePr>
        <p:xfrm>
          <a:off x="1291" y="1594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8" name="Diapositiva think-cell" r:id="rId5" imgW="324" imgH="324" progId="TCLayout.ActiveDocument.1">
                  <p:embed/>
                </p:oleObj>
              </mc:Choice>
              <mc:Fallback>
                <p:oleObj name="Diapositiva think-cell" r:id="rId5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1" y="1594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6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238" y="1311"/>
            <a:ext cx="332175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7226803" y="3934618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9073898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511881" y="2764211"/>
            <a:ext cx="2013894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109" y="3590405"/>
            <a:ext cx="1109266" cy="3382963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01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48733868"/>
              </p:ext>
            </p:extLst>
          </p:nvPr>
        </p:nvGraphicFramePr>
        <p:xfrm>
          <a:off x="1721" y="2124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2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4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6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238" y="1311"/>
            <a:ext cx="332175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11881" y="2764211"/>
            <a:ext cx="2013894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862889" y="6443508"/>
            <a:ext cx="1204166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9073898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7226803" y="3934618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1766897" y="3402835"/>
            <a:ext cx="2189417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5826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34880251"/>
              </p:ext>
            </p:extLst>
          </p:nvPr>
        </p:nvGraphicFramePr>
        <p:xfrm>
          <a:off x="1721" y="2124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6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4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6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073898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6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7226803" y="3934618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3" y="0"/>
            <a:ext cx="4409373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11876" y="1785600"/>
            <a:ext cx="3300566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493" y="3394398"/>
            <a:ext cx="1055092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69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24595342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0" y="0"/>
            <a:ext cx="332175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11882" y="2764213"/>
            <a:ext cx="2013894" cy="1314311"/>
          </a:xfrm>
        </p:spPr>
        <p:txBody>
          <a:bodyPr anchor="ctr" anchorCtr="0">
            <a:noAutofit/>
          </a:bodyPr>
          <a:lstStyle>
            <a:lvl1pPr>
              <a:defRPr sz="2400" baseline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862889" y="6443508"/>
            <a:ext cx="1204166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1766897" y="3402837"/>
            <a:ext cx="2189417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2716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26787470"/>
              </p:ext>
            </p:extLst>
          </p:nvPr>
        </p:nvGraphicFramePr>
        <p:xfrm>
          <a:off x="1721" y="2124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0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4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6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3" y="0"/>
            <a:ext cx="4409373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11876" y="1785600"/>
            <a:ext cx="3300566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862889" y="6443508"/>
            <a:ext cx="1204166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073898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7226803" y="3934618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2907175" y="3416302"/>
            <a:ext cx="2189417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3494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2066958"/>
              </p:ext>
            </p:extLst>
          </p:nvPr>
        </p:nvGraphicFramePr>
        <p:xfrm>
          <a:off x="1721" y="2124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4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4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6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5170382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11881" y="622808"/>
            <a:ext cx="385760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7226803" y="3934618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073898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/>
              </a:solidFill>
              <a:sym typeface="+mn-lt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717" y="3589610"/>
            <a:ext cx="1109266" cy="3382963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35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5971114"/>
              </p:ext>
            </p:extLst>
          </p:nvPr>
        </p:nvGraphicFramePr>
        <p:xfrm>
          <a:off x="1721" y="2124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8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4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6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5170382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11881" y="622808"/>
            <a:ext cx="385760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862889" y="6443508"/>
            <a:ext cx="1204166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073898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7226803" y="3934618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3623892" y="3407811"/>
            <a:ext cx="2189417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8573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5016625"/>
              </p:ext>
            </p:extLst>
          </p:nvPr>
        </p:nvGraphicFramePr>
        <p:xfrm>
          <a:off x="1721" y="2124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2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4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6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686256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226803" y="3934618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073898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1875" y="622808"/>
            <a:ext cx="5081778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900" y="3589610"/>
            <a:ext cx="1109266" cy="3382963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03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47738399"/>
              </p:ext>
            </p:extLst>
          </p:nvPr>
        </p:nvGraphicFramePr>
        <p:xfrm>
          <a:off x="1721" y="2124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6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4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6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686256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1875" y="622808"/>
            <a:ext cx="5081778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7862889" y="6443508"/>
            <a:ext cx="1204166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9073898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7226803" y="3934618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5336200" y="3407811"/>
            <a:ext cx="2189417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3697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86904625"/>
              </p:ext>
            </p:extLst>
          </p:nvPr>
        </p:nvGraphicFramePr>
        <p:xfrm>
          <a:off x="1721" y="2124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0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4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6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226803" y="3934618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073898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1875" y="3826340"/>
            <a:ext cx="8883225" cy="1606551"/>
          </a:xfrm>
        </p:spPr>
        <p:txBody>
          <a:bodyPr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314791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58520923"/>
              </p:ext>
            </p:extLst>
          </p:nvPr>
        </p:nvGraphicFramePr>
        <p:xfrm>
          <a:off x="1721" y="2124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4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4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6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7226803" y="3934618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511875" y="625475"/>
            <a:ext cx="757809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11875" y="3826340"/>
            <a:ext cx="8883225" cy="160655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00" kern="1200" baseline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109326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22115695"/>
              </p:ext>
            </p:extLst>
          </p:nvPr>
        </p:nvGraphicFramePr>
        <p:xfrm>
          <a:off x="1291" y="1594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8" name="Diapositiva think-cell" r:id="rId4" imgW="384" imgH="384" progId="TCLayout.ActiveDocument.1">
                  <p:embed/>
                </p:oleObj>
              </mc:Choice>
              <mc:Fallback>
                <p:oleObj name="Diapositiva think-cell" r:id="rId4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" y="1594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9073898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5450826" y="1040805"/>
            <a:ext cx="769257" cy="8141105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8"/>
            <a:ext cx="9906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013" dirty="0">
              <a:solidFill>
                <a:srgbClr val="000000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895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13951055"/>
              </p:ext>
            </p:extLst>
          </p:nvPr>
        </p:nvGraphicFramePr>
        <p:xfrm>
          <a:off x="1721" y="2124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2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4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6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white">
          <a:xfrm>
            <a:off x="9073898" y="6442872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7226803" y="3934618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1875" y="622808"/>
            <a:ext cx="8883225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97895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5762424"/>
              </p:ext>
            </p:extLst>
          </p:nvPr>
        </p:nvGraphicFramePr>
        <p:xfrm>
          <a:off x="1721" y="2124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6" name="Diapositiva think-cell" r:id="rId4" imgW="327" imgH="327" progId="TCLayout.ActiveDocument.1">
                  <p:embed/>
                </p:oleObj>
              </mc:Choice>
              <mc:Fallback>
                <p:oleObj name="Diapositiva think-cell" r:id="rId4" imgW="327" imgH="32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24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332175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332175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11877" y="2806338"/>
            <a:ext cx="2290763" cy="130497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525"/>
              </a:spcAft>
            </a:pPr>
            <a:r>
              <a:rPr lang="en-US" sz="4000" dirty="0">
                <a:solidFill>
                  <a:srgbClr val="000000"/>
                </a:solidFill>
                <a:sym typeface="+mn-lt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7226803" y="3934618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9073898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/>
              </a:solidFill>
              <a:sym typeface="+mn-lt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68" y="3586754"/>
            <a:ext cx="1109266" cy="3382963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16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5137267"/>
              </p:ext>
            </p:extLst>
          </p:nvPr>
        </p:nvGraphicFramePr>
        <p:xfrm>
          <a:off x="1291" y="1596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Diapositiva think-cell" r:id="rId5" imgW="324" imgH="324" progId="TCLayout.ActiveDocument.1">
                  <p:embed/>
                </p:oleObj>
              </mc:Choice>
              <mc:Fallback>
                <p:oleObj name="Diapositiva think-cell" r:id="rId5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1" y="1596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0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6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3" y="0"/>
            <a:ext cx="4409373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11876" y="1785600"/>
            <a:ext cx="3300566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493" y="3394400"/>
            <a:ext cx="1055092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81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4565480"/>
              </p:ext>
            </p:extLst>
          </p:nvPr>
        </p:nvGraphicFramePr>
        <p:xfrm>
          <a:off x="1721" y="2124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0" name="Diapositiva think-cell" r:id="rId4" imgW="327" imgH="327" progId="TCLayout.ActiveDocument.1">
                  <p:embed/>
                </p:oleObj>
              </mc:Choice>
              <mc:Fallback>
                <p:oleObj name="Diapositiva think-cell" r:id="rId4" imgW="327" imgH="32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24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226803" y="3934618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9073898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990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33462648"/>
              </p:ext>
            </p:extLst>
          </p:nvPr>
        </p:nvGraphicFramePr>
        <p:xfrm>
          <a:off x="1721" y="2124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4" name="Diapositiva think-cell" r:id="rId4" imgW="327" imgH="327" progId="TCLayout.ActiveDocument.1">
                  <p:embed/>
                </p:oleObj>
              </mc:Choice>
              <mc:Fallback>
                <p:oleObj name="Diapositiva think-cell" r:id="rId4" imgW="327" imgH="32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24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7226803" y="3934618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2606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87778202"/>
              </p:ext>
            </p:extLst>
          </p:nvPr>
        </p:nvGraphicFramePr>
        <p:xfrm>
          <a:off x="1721" y="2124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8" name="Diapositiva think-cell" r:id="rId4" imgW="327" imgH="327" progId="TCLayout.ActiveDocument.1">
                  <p:embed/>
                </p:oleObj>
              </mc:Choice>
              <mc:Fallback>
                <p:oleObj name="Diapositiva think-cell" r:id="rId4" imgW="327" imgH="32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24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7226803" y="3934618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3513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73147326"/>
              </p:ext>
            </p:extLst>
          </p:nvPr>
        </p:nvGraphicFramePr>
        <p:xfrm>
          <a:off x="1291" y="1594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2" name="Diapositiva think-cell" r:id="rId5" imgW="384" imgH="384" progId="TCLayout.ActiveDocument.1">
                  <p:embed/>
                </p:oleObj>
              </mc:Choice>
              <mc:Fallback>
                <p:oleObj name="Diapositiva think-cell" r:id="rId5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1" y="1594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 userDrawn="1"/>
        </p:nvSpPr>
        <p:spPr>
          <a:xfrm>
            <a:off x="3307899" y="2540006"/>
            <a:ext cx="3439583" cy="140546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solidFill>
                  <a:srgbClr val="000000"/>
                </a:solidFill>
              </a:rPr>
              <a:t>Thank You</a:t>
            </a:r>
          </a:p>
        </p:txBody>
      </p:sp>
      <p:pic>
        <p:nvPicPr>
          <p:cNvPr id="5" name="Picture 7" descr="ADR_logo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74"/>
          <a:stretch/>
        </p:blipFill>
        <p:spPr bwMode="auto">
          <a:xfrm>
            <a:off x="9452520" y="359"/>
            <a:ext cx="457771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97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5368110"/>
              </p:ext>
            </p:extLst>
          </p:nvPr>
        </p:nvGraphicFramePr>
        <p:xfrm>
          <a:off x="1721" y="2124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6" name="Diapositiva think-cell" r:id="rId4" imgW="327" imgH="327" progId="TCLayout.ActiveDocument.1">
                  <p:embed/>
                </p:oleObj>
              </mc:Choice>
              <mc:Fallback>
                <p:oleObj name="Diapositiva think-cell" r:id="rId4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24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488" y="-1"/>
            <a:ext cx="9907463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solidFill>
                  <a:srgbClr val="000000"/>
                </a:solidFill>
                <a:sym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dirty="0">
                <a:solidFill>
                  <a:srgbClr val="575757"/>
                </a:solidFill>
                <a:sym typeface="+mn-lt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solidFill>
                  <a:srgbClr val="000000"/>
                </a:solidFill>
                <a:sym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750"/>
                </a:spcAft>
              </a:pPr>
              <a:endParaRPr lang="en-US" sz="900" dirty="0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248316"/>
              <a:ext cx="9030915" cy="311624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defTabSz="685800">
                <a:lnSpc>
                  <a:spcPct val="90000"/>
                </a:lnSpc>
                <a:defRPr/>
              </a:pPr>
              <a:r>
                <a:rPr lang="en-US" sz="750" dirty="0">
                  <a:solidFill>
                    <a:prstClr val="white">
                      <a:lumMod val="50000"/>
                    </a:prstClr>
                  </a:solidFill>
                  <a:sym typeface="+mn-lt"/>
                </a:rPr>
                <a:t>1. xxxx  2. xxxx  3. List footnotes in numerical order. Footnote numbers are not bracketed. Use 10pt font</a:t>
              </a:r>
            </a:p>
            <a:p>
              <a:pPr defTabSz="685800">
                <a:lnSpc>
                  <a:spcPct val="90000"/>
                </a:lnSpc>
                <a:defRPr/>
              </a:pPr>
              <a:r>
                <a:rPr lang="en-US" sz="750" dirty="0">
                  <a:solidFill>
                    <a:prstClr val="white">
                      <a:lumMod val="50000"/>
                    </a:prstClr>
                  </a:solidFill>
                  <a:sym typeface="+mn-lt"/>
                </a:rPr>
                <a:t>Note: Do not put a period at the end of the note or the source</a:t>
              </a:r>
            </a:p>
            <a:p>
              <a:pPr defTabSz="685800">
                <a:lnSpc>
                  <a:spcPct val="90000"/>
                </a:lnSpc>
                <a:defRPr/>
              </a:pPr>
              <a:r>
                <a:rPr lang="en-US" sz="750" dirty="0">
                  <a:solidFill>
                    <a:prstClr val="white">
                      <a:lumMod val="50000"/>
                    </a:prstClr>
                  </a:solidFill>
                  <a:sym typeface="+mn-lt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56" name="Copyright" hidden="1"/>
          <p:cNvSpPr txBox="1"/>
          <p:nvPr userDrawn="1"/>
        </p:nvSpPr>
        <p:spPr>
          <a:xfrm rot="16200000">
            <a:off x="7226803" y="3934618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3970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32067266"/>
              </p:ext>
            </p:extLst>
          </p:nvPr>
        </p:nvGraphicFramePr>
        <p:xfrm>
          <a:off x="1291" y="1594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20" name="Diapositiva think-cell" r:id="rId5" imgW="270" imgH="270" progId="TCLayout.ActiveDocument.1">
                  <p:embed/>
                </p:oleObj>
              </mc:Choice>
              <mc:Fallback>
                <p:oleObj name="Diapositiva think-cell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1" y="1594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9073898" y="6442872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226803" y="3934618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127874" y="4691193"/>
            <a:ext cx="755087" cy="995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15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038954" y="4691187"/>
            <a:ext cx="1275749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5000" rIns="137160" bIns="1371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900" dirty="0">
              <a:solidFill>
                <a:srgbClr val="FFFFFF"/>
              </a:solidFill>
              <a:sym typeface="+mn-lt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11875" y="907207"/>
            <a:ext cx="2802150" cy="9153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459000" tIns="351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405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925854" y="1115416"/>
            <a:ext cx="1973617" cy="684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4050" dirty="0">
                <a:solidFill>
                  <a:prstClr val="white"/>
                </a:solidFill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75249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57410902"/>
              </p:ext>
            </p:extLst>
          </p:nvPr>
        </p:nvGraphicFramePr>
        <p:xfrm>
          <a:off x="1291" y="1594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4" name="Diapositiva think-cell" r:id="rId4" imgW="270" imgH="270" progId="TCLayout.ActiveDocument.1">
                  <p:embed/>
                </p:oleObj>
              </mc:Choice>
              <mc:Fallback>
                <p:oleObj name="Diapositiva think-cell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" y="1594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9073898" y="6442872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226803" y="3934618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043853" y="1428131"/>
            <a:ext cx="769984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044225" y="2667600"/>
            <a:ext cx="78156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500" dirty="0">
              <a:solidFill>
                <a:prstClr val="white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656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1728747"/>
              </p:ext>
            </p:extLst>
          </p:nvPr>
        </p:nvGraphicFramePr>
        <p:xfrm>
          <a:off x="1291" y="1594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8" name="Diapositiva think-cell" r:id="rId4" imgW="270" imgH="270" progId="TCLayout.ActiveDocument.1">
                  <p:embed/>
                </p:oleObj>
              </mc:Choice>
              <mc:Fallback>
                <p:oleObj name="Diapositiva think-cell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" y="1594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9073898" y="6442872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226803" y="3934618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11881" y="622800"/>
            <a:ext cx="5841874" cy="3531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2550" dirty="0">
                <a:solidFill>
                  <a:prstClr val="white"/>
                </a:solidFill>
                <a:latin typeface="Arial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502855" y="1206000"/>
            <a:ext cx="9405747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57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2386189"/>
              </p:ext>
            </p:extLst>
          </p:nvPr>
        </p:nvGraphicFramePr>
        <p:xfrm>
          <a:off x="1291" y="1594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2" name="Diapositiva think-cell" r:id="rId4" imgW="270" imgH="270" progId="TCLayout.ActiveDocument.1">
                  <p:embed/>
                </p:oleObj>
              </mc:Choice>
              <mc:Fallback>
                <p:oleObj name="Diapositiva think-cell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" y="1594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982750" y="0"/>
            <a:ext cx="338772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3315621" y="-1309"/>
            <a:ext cx="6590380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7226803" y="3934618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073898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11882" y="3207723"/>
            <a:ext cx="1257053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2400" dirty="0">
                <a:solidFill>
                  <a:prstClr val="white"/>
                </a:solidFill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98995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0200069"/>
              </p:ext>
            </p:extLst>
          </p:nvPr>
        </p:nvGraphicFramePr>
        <p:xfrm>
          <a:off x="1291" y="1594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6" name="Diapositiva think-cell" r:id="rId5" imgW="270" imgH="270" progId="TCLayout.ActiveDocument.1">
                  <p:embed/>
                </p:oleObj>
              </mc:Choice>
              <mc:Fallback>
                <p:oleObj name="Diapositiva think-cell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1" y="1594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7226803" y="3934618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127874" y="4691193"/>
            <a:ext cx="755087" cy="995875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15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038954" y="4691187"/>
            <a:ext cx="1275749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5000" rIns="137160" bIns="1371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900" dirty="0">
              <a:solidFill>
                <a:srgbClr val="FFFFFF"/>
              </a:solidFill>
              <a:sym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1875" y="907206"/>
            <a:ext cx="2802150" cy="91535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459000" tIns="351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4050" dirty="0">
              <a:solidFill>
                <a:srgbClr val="537BDF"/>
              </a:solidFill>
              <a:sym typeface="+mn-lt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925854" y="1115416"/>
            <a:ext cx="1973617" cy="684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4050" dirty="0">
                <a:solidFill>
                  <a:srgbClr val="537BDF"/>
                </a:solidFill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73902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1876469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0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3" y="0"/>
            <a:ext cx="4409373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11876" y="1785600"/>
            <a:ext cx="3300566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862889" y="6443508"/>
            <a:ext cx="1204166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2907176" y="3416302"/>
            <a:ext cx="2189417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2756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6207520"/>
              </p:ext>
            </p:extLst>
          </p:nvPr>
        </p:nvGraphicFramePr>
        <p:xfrm>
          <a:off x="1291" y="1594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0" name="Diapositiva think-cell" r:id="rId4" imgW="270" imgH="270" progId="TCLayout.ActiveDocument.1">
                  <p:embed/>
                </p:oleObj>
              </mc:Choice>
              <mc:Fallback>
                <p:oleObj name="Diapositiva think-cell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" y="1594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7226803" y="3934618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043853" y="1428131"/>
            <a:ext cx="769984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044225" y="2667600"/>
            <a:ext cx="7815600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500" dirty="0">
              <a:solidFill>
                <a:prstClr val="white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653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38386146"/>
              </p:ext>
            </p:extLst>
          </p:nvPr>
        </p:nvGraphicFramePr>
        <p:xfrm>
          <a:off x="1291" y="1594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4" name="Diapositiva think-cell" r:id="rId4" imgW="270" imgH="270" progId="TCLayout.ActiveDocument.1">
                  <p:embed/>
                </p:oleObj>
              </mc:Choice>
              <mc:Fallback>
                <p:oleObj name="Diapositiva think-cell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" y="1594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7226803" y="3934618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511881" y="622800"/>
            <a:ext cx="5841874" cy="3531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2550" dirty="0">
                <a:solidFill>
                  <a:srgbClr val="537BDF"/>
                </a:solidFill>
                <a:latin typeface="Arial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502855" y="1206000"/>
            <a:ext cx="9405747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36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6281012"/>
              </p:ext>
            </p:extLst>
          </p:nvPr>
        </p:nvGraphicFramePr>
        <p:xfrm>
          <a:off x="1291" y="1594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8" name="Diapositiva think-cell" r:id="rId4" imgW="270" imgH="270" progId="TCLayout.ActiveDocument.1">
                  <p:embed/>
                </p:oleObj>
              </mc:Choice>
              <mc:Fallback>
                <p:oleObj name="Diapositiva think-cell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" y="1594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982750" y="0"/>
            <a:ext cx="338772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3315621" y="-1309"/>
            <a:ext cx="6590380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7226803" y="3934618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9073898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11880" y="3262152"/>
            <a:ext cx="943350" cy="2492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dirty="0">
                <a:solidFill>
                  <a:prstClr val="white"/>
                </a:solidFill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019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1124191"/>
              </p:ext>
            </p:extLst>
          </p:nvPr>
        </p:nvGraphicFramePr>
        <p:xfrm>
          <a:off x="1291" y="1594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2" name="Diapositiva think-cell" r:id="rId4" imgW="270" imgH="270" progId="TCLayout.ActiveDocument.1">
                  <p:embed/>
                </p:oleObj>
              </mc:Choice>
              <mc:Fallback>
                <p:oleObj name="Diapositiva think-cell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" y="1594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332175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332175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11877" y="2798194"/>
            <a:ext cx="2290763" cy="132125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525"/>
              </a:spcAft>
            </a:pPr>
            <a:r>
              <a:rPr lang="en-US" sz="4050" dirty="0">
                <a:solidFill>
                  <a:srgbClr val="193989"/>
                </a:solidFill>
                <a:sym typeface="+mn-lt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7226803" y="3934618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9073898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/>
              </a:solidFill>
              <a:sym typeface="+mn-lt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68" y="3586754"/>
            <a:ext cx="1109266" cy="3382963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60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3972688"/>
              </p:ext>
            </p:extLst>
          </p:nvPr>
        </p:nvGraphicFramePr>
        <p:xfrm>
          <a:off x="1294" y="1591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0" name="Diapositiva think-cell" r:id="rId6" imgW="384" imgH="384" progId="TCLayout.ActiveDocument.1">
                  <p:embed/>
                </p:oleObj>
              </mc:Choice>
              <mc:Fallback>
                <p:oleObj name="Diapositiva think-cell" r:id="rId6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94" y="1591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FFFFFF"/>
              </a:solidFill>
              <a:ea typeface="+mj-ea"/>
              <a:cs typeface="+mj-cs"/>
              <a:sym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506509" y="1886246"/>
            <a:ext cx="7547339" cy="220315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93000"/>
              </a:lnSpc>
              <a:defRPr sz="2800" b="1" baseline="0">
                <a:solidFill>
                  <a:srgbClr val="00000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506509" y="4869163"/>
            <a:ext cx="7547339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rgbClr val="000000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342861" indent="0" algn="ctr">
              <a:buNone/>
              <a:defRPr sz="1500"/>
            </a:lvl2pPr>
            <a:lvl3pPr marL="685722" indent="0" algn="ctr">
              <a:buNone/>
              <a:defRPr sz="1400"/>
            </a:lvl3pPr>
            <a:lvl4pPr marL="1028583" indent="0" algn="ctr">
              <a:buNone/>
              <a:defRPr sz="1200"/>
            </a:lvl4pPr>
            <a:lvl5pPr marL="1371445" indent="0" algn="ctr">
              <a:buNone/>
              <a:defRPr sz="1200"/>
            </a:lvl5pPr>
            <a:lvl6pPr marL="1714305" indent="0" algn="ctr">
              <a:buNone/>
              <a:defRPr sz="1200"/>
            </a:lvl6pPr>
            <a:lvl7pPr marL="2057166" indent="0" algn="ctr">
              <a:buNone/>
              <a:defRPr sz="1200"/>
            </a:lvl7pPr>
            <a:lvl8pPr marL="2400027" indent="0" algn="ctr">
              <a:buNone/>
              <a:defRPr sz="1200"/>
            </a:lvl8pPr>
            <a:lvl9pPr marL="2742888" indent="0" algn="ctr">
              <a:buNone/>
              <a:defRPr sz="1200"/>
            </a:lvl9pPr>
          </a:lstStyle>
          <a:p>
            <a:r>
              <a:rPr lang="en-US" dirty="0"/>
              <a:t>Subtitle in sentence case</a:t>
            </a:r>
          </a:p>
        </p:txBody>
      </p:sp>
      <p:pic>
        <p:nvPicPr>
          <p:cNvPr id="7" name="Picture 7" descr="ADR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1" y="442918"/>
            <a:ext cx="1951626" cy="45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50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57627898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84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2300" b="1" dirty="0">
              <a:solidFill>
                <a:srgbClr val="FFFFFF"/>
              </a:solidFill>
              <a:ea typeface="+mj-ea"/>
              <a:cs typeface="+mj-cs"/>
              <a:sym typeface="Arial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77807" y="149415"/>
            <a:ext cx="8691727" cy="684212"/>
          </a:xfrm>
          <a:prstGeom prst="rect">
            <a:avLst/>
          </a:prstGeom>
        </p:spPr>
        <p:txBody>
          <a:bodyPr vert="horz" wrap="square" lIns="0" tIns="0" rIns="0" bIns="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300" b="1" i="0" u="none" kern="1200" spc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0" y="6669091"/>
            <a:ext cx="9906000" cy="215900"/>
          </a:xfrm>
          <a:prstGeom prst="rect">
            <a:avLst/>
          </a:prstGeom>
          <a:solidFill>
            <a:srgbClr val="D9E5E9"/>
          </a:solidFill>
          <a:ln>
            <a:noFill/>
          </a:ln>
        </p:spPr>
        <p:txBody>
          <a:bodyPr wrap="none" lIns="91270" tIns="45628" rIns="91270" bIns="45628" anchor="ctr"/>
          <a:lstStyle/>
          <a:p>
            <a:pPr defTabSz="914296">
              <a:lnSpc>
                <a:spcPts val="1875"/>
              </a:lnSpc>
            </a:pPr>
            <a:endParaRPr lang="en-US" sz="12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3" name="Slide Number"/>
          <p:cNvSpPr txBox="1">
            <a:spLocks noChangeArrowheads="1"/>
          </p:cNvSpPr>
          <p:nvPr userDrawn="1"/>
        </p:nvSpPr>
        <p:spPr bwMode="auto">
          <a:xfrm>
            <a:off x="9385301" y="6718427"/>
            <a:ext cx="12503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 defTabSz="914296">
              <a:defRPr/>
            </a:pPr>
            <a:fld id="{B984CBE4-91B9-4CD3-88AC-5D78FD7046D4}" type="slidenum">
              <a:rPr lang="en-US" sz="700">
                <a:solidFill>
                  <a:srgbClr val="000000"/>
                </a:solidFill>
                <a:sym typeface="+mn-lt"/>
              </a:rPr>
              <a:pPr defTabSz="914296">
                <a:defRPr/>
              </a:pPr>
              <a:t>‹N›</a:t>
            </a:fld>
            <a:endParaRPr lang="en-US" sz="7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4" name="Slide Number Line"/>
          <p:cNvSpPr>
            <a:spLocks noChangeShapeType="1"/>
          </p:cNvSpPr>
          <p:nvPr userDrawn="1"/>
        </p:nvSpPr>
        <p:spPr bwMode="auto">
          <a:xfrm>
            <a:off x="9269413" y="6734358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4296"/>
            <a:endParaRPr lang="it-IT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6" name="Header Line"/>
          <p:cNvSpPr>
            <a:spLocks noChangeShapeType="1"/>
          </p:cNvSpPr>
          <p:nvPr userDrawn="1"/>
        </p:nvSpPr>
        <p:spPr bwMode="auto">
          <a:xfrm>
            <a:off x="1" y="942975"/>
            <a:ext cx="9907588" cy="0"/>
          </a:xfrm>
          <a:prstGeom prst="line">
            <a:avLst/>
          </a:prstGeom>
          <a:noFill/>
          <a:ln w="9525">
            <a:solidFill>
              <a:srgbClr val="A1BEC9">
                <a:lumMod val="40000"/>
                <a:lumOff val="6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70" tIns="45628" rIns="91270" bIns="45628"/>
          <a:lstStyle/>
          <a:p>
            <a:pPr defTabSz="912448">
              <a:defRPr/>
            </a:pPr>
            <a:endParaRPr lang="it-IT" sz="1400" kern="0" dirty="0">
              <a:solidFill>
                <a:srgbClr val="000000"/>
              </a:solidFill>
              <a:sym typeface="+mn-lt"/>
            </a:endParaRPr>
          </a:p>
        </p:txBody>
      </p:sp>
      <p:pic>
        <p:nvPicPr>
          <p:cNvPr id="11" name="Picture 7" descr="ADR_logo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74"/>
          <a:stretch/>
        </p:blipFill>
        <p:spPr bwMode="auto">
          <a:xfrm>
            <a:off x="9452520" y="357"/>
            <a:ext cx="457771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68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1359773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08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2300" b="1" dirty="0">
              <a:solidFill>
                <a:srgbClr val="FFFFFF"/>
              </a:solidFill>
              <a:ea typeface="+mj-ea"/>
              <a:cs typeface="+mj-cs"/>
              <a:sym typeface="Arial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1F54B2F8-C51F-4566-BAC0-8A0C8E575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1391" y="2085631"/>
            <a:ext cx="8883714" cy="40891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4"/>
          <p:cNvSpPr>
            <a:spLocks noGrp="1"/>
          </p:cNvSpPr>
          <p:nvPr>
            <p:ph type="title" hasCustomPrompt="1"/>
          </p:nvPr>
        </p:nvSpPr>
        <p:spPr>
          <a:xfrm>
            <a:off x="477807" y="149415"/>
            <a:ext cx="8691727" cy="684212"/>
          </a:xfrm>
          <a:prstGeom prst="rect">
            <a:avLst/>
          </a:prstGeom>
        </p:spPr>
        <p:txBody>
          <a:bodyPr vert="horz" wrap="square" lIns="0" tIns="0" rIns="0" bIns="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300" b="1" i="0" u="none" kern="1200" spc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0" y="6669091"/>
            <a:ext cx="9906000" cy="215900"/>
          </a:xfrm>
          <a:prstGeom prst="rect">
            <a:avLst/>
          </a:prstGeom>
          <a:solidFill>
            <a:srgbClr val="D9E5E9"/>
          </a:solidFill>
          <a:ln>
            <a:noFill/>
          </a:ln>
        </p:spPr>
        <p:txBody>
          <a:bodyPr wrap="none" lIns="91270" tIns="45628" rIns="91270" bIns="45628" anchor="ctr"/>
          <a:lstStyle/>
          <a:p>
            <a:pPr defTabSz="914296">
              <a:lnSpc>
                <a:spcPts val="1875"/>
              </a:lnSpc>
            </a:pPr>
            <a:endParaRPr lang="en-US" sz="12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5" name="Slide Number"/>
          <p:cNvSpPr txBox="1">
            <a:spLocks noChangeArrowheads="1"/>
          </p:cNvSpPr>
          <p:nvPr userDrawn="1"/>
        </p:nvSpPr>
        <p:spPr bwMode="auto">
          <a:xfrm>
            <a:off x="9385301" y="6718428"/>
            <a:ext cx="14106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 defTabSz="914296">
              <a:defRPr/>
            </a:pPr>
            <a:fld id="{B984CBE4-91B9-4CD3-88AC-5D78FD7046D4}" type="slidenum">
              <a:rPr lang="en-US" sz="800">
                <a:solidFill>
                  <a:srgbClr val="000000"/>
                </a:solidFill>
                <a:sym typeface="+mn-lt"/>
              </a:rPr>
              <a:pPr defTabSz="914296">
                <a:defRPr/>
              </a:pPr>
              <a:t>‹N›</a:t>
            </a:fld>
            <a:endParaRPr lang="en-US" sz="8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6" name="Slide Number Line"/>
          <p:cNvSpPr>
            <a:spLocks noChangeShapeType="1"/>
          </p:cNvSpPr>
          <p:nvPr userDrawn="1"/>
        </p:nvSpPr>
        <p:spPr bwMode="auto">
          <a:xfrm>
            <a:off x="9269413" y="6734358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4296"/>
            <a:endParaRPr lang="it-IT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7" name="Header Line"/>
          <p:cNvSpPr>
            <a:spLocks noChangeShapeType="1"/>
          </p:cNvSpPr>
          <p:nvPr userDrawn="1"/>
        </p:nvSpPr>
        <p:spPr bwMode="auto">
          <a:xfrm>
            <a:off x="1" y="942975"/>
            <a:ext cx="9907588" cy="0"/>
          </a:xfrm>
          <a:prstGeom prst="line">
            <a:avLst/>
          </a:prstGeom>
          <a:noFill/>
          <a:ln w="9525">
            <a:solidFill>
              <a:srgbClr val="A1BEC9">
                <a:lumMod val="40000"/>
                <a:lumOff val="6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70" tIns="45628" rIns="91270" bIns="45628"/>
          <a:lstStyle/>
          <a:p>
            <a:pPr defTabSz="912448">
              <a:defRPr/>
            </a:pPr>
            <a:endParaRPr lang="it-IT" sz="1400" kern="0" dirty="0">
              <a:solidFill>
                <a:srgbClr val="000000"/>
              </a:solidFill>
              <a:sym typeface="+mn-lt"/>
            </a:endParaRPr>
          </a:p>
        </p:txBody>
      </p:sp>
      <p:pic>
        <p:nvPicPr>
          <p:cNvPr id="11" name="Picture 7" descr="ADR_logo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74"/>
          <a:stretch/>
        </p:blipFill>
        <p:spPr bwMode="auto">
          <a:xfrm>
            <a:off x="9452520" y="357"/>
            <a:ext cx="457771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78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3311131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2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2300" b="1" dirty="0">
              <a:solidFill>
                <a:srgbClr val="FFFFFF"/>
              </a:solidFill>
              <a:ea typeface="+mj-ea"/>
              <a:cs typeface="+mj-cs"/>
              <a:sym typeface="Arial"/>
            </a:endParaRPr>
          </a:p>
        </p:txBody>
      </p:sp>
      <p:sp>
        <p:nvSpPr>
          <p:cNvPr id="8" name="Rectangle 7"/>
          <p:cNvSpPr/>
          <p:nvPr userDrawn="1"/>
        </p:nvSpPr>
        <p:spPr bwMode="ltGray">
          <a:xfrm>
            <a:off x="1" y="-1309"/>
            <a:ext cx="38142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2" tIns="34286" rIns="68572" bIns="3428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296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511875" y="1544275"/>
            <a:ext cx="2805075" cy="1495795"/>
          </a:xfrm>
          <a:noFill/>
        </p:spPr>
        <p:txBody>
          <a:bodyPr wrap="square" lIns="0" tIns="0" rIns="320003" bIns="0" anchor="b">
            <a:noAutofit/>
          </a:bodyPr>
          <a:lstStyle>
            <a:lvl1pPr>
              <a:defRPr sz="230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0" y="6669091"/>
            <a:ext cx="9906000" cy="215900"/>
          </a:xfrm>
          <a:prstGeom prst="rect">
            <a:avLst/>
          </a:prstGeom>
          <a:solidFill>
            <a:srgbClr val="D9E5E9"/>
          </a:solidFill>
          <a:ln>
            <a:noFill/>
          </a:ln>
        </p:spPr>
        <p:txBody>
          <a:bodyPr wrap="none" lIns="91270" tIns="45628" rIns="91270" bIns="45628" anchor="ctr"/>
          <a:lstStyle/>
          <a:p>
            <a:pPr defTabSz="914296">
              <a:lnSpc>
                <a:spcPts val="1875"/>
              </a:lnSpc>
            </a:pPr>
            <a:endParaRPr lang="en-US" sz="12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7" name="Slide Number"/>
          <p:cNvSpPr txBox="1">
            <a:spLocks noChangeArrowheads="1"/>
          </p:cNvSpPr>
          <p:nvPr userDrawn="1"/>
        </p:nvSpPr>
        <p:spPr bwMode="auto">
          <a:xfrm>
            <a:off x="9385301" y="6718429"/>
            <a:ext cx="16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 defTabSz="914296">
              <a:defRPr/>
            </a:pPr>
            <a:fld id="{B984CBE4-91B9-4CD3-88AC-5D78FD7046D4}" type="slidenum">
              <a:rPr lang="en-US">
                <a:solidFill>
                  <a:srgbClr val="000000"/>
                </a:solidFill>
                <a:sym typeface="+mn-lt"/>
              </a:rPr>
              <a:pPr defTabSz="914296">
                <a:defRPr/>
              </a:pPr>
              <a:t>‹N›</a:t>
            </a:fld>
            <a:endParaRPr lang="en-US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0" name="Slide Number Line"/>
          <p:cNvSpPr>
            <a:spLocks noChangeShapeType="1"/>
          </p:cNvSpPr>
          <p:nvPr userDrawn="1"/>
        </p:nvSpPr>
        <p:spPr bwMode="auto">
          <a:xfrm>
            <a:off x="9269413" y="6734358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4296"/>
            <a:endParaRPr lang="it-IT" sz="1400" dirty="0">
              <a:solidFill>
                <a:srgbClr val="000000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654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82339773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56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40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043853" y="2668043"/>
            <a:ext cx="7816649" cy="3201027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289" tIns="274289" rIns="274289" bIns="137145" anchor="b">
            <a:noAutofit/>
          </a:bodyPr>
          <a:lstStyle>
            <a:lvl1pPr marL="0" algn="l" defTabSz="685722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043853" y="1428131"/>
            <a:ext cx="769984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/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734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28506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0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40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11875" y="3826800"/>
            <a:ext cx="8886150" cy="204120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502855" y="3680016"/>
            <a:ext cx="9405747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27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86578353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5170382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511882" y="622809"/>
            <a:ext cx="3797338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717" y="3589612"/>
            <a:ext cx="1109266" cy="3382963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70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33576791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04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23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3302812" y="0"/>
            <a:ext cx="338772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5" y="0"/>
            <a:ext cx="33146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/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511880" y="2681105"/>
            <a:ext cx="2541404" cy="149579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30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9546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92228675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8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2300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5822059" y="0"/>
            <a:ext cx="338772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5" y="0"/>
            <a:ext cx="58272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/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511875" y="622805"/>
            <a:ext cx="5083650" cy="31854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300" b="0" i="0" u="none" kern="1200" spc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7255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3460266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2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23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982749" y="0"/>
            <a:ext cx="338772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511880" y="2681105"/>
            <a:ext cx="2541404" cy="149579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3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3315621" y="-1309"/>
            <a:ext cx="6590380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/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002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9594760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6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32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622791" y="0"/>
            <a:ext cx="338772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953000" y="0"/>
            <a:ext cx="4953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4949772" y="0"/>
            <a:ext cx="4956232" cy="6858000"/>
          </a:xfrm>
          <a:prstGeom prst="rect">
            <a:avLst/>
          </a:prstGeom>
          <a:noFill/>
        </p:spPr>
        <p:txBody>
          <a:bodyPr lIns="914296" tIns="914296" rIns="914296" bIns="914296"/>
          <a:lstStyle>
            <a:lvl1pPr algn="ctr">
              <a:defRPr sz="14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511875" y="1785600"/>
            <a:ext cx="3565575" cy="3286800"/>
          </a:xfrm>
          <a:prstGeom prst="rect">
            <a:avLst/>
          </a:prstGeom>
          <a:noFill/>
        </p:spPr>
        <p:txBody>
          <a:bodyPr wrap="square" lIns="0" tIns="0" rIns="320003" bIns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60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3201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9326696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0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32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6020508" y="0"/>
            <a:ext cx="338772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6353383" y="0"/>
            <a:ext cx="35526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/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353776" y="0"/>
            <a:ext cx="3552229" cy="6858000"/>
          </a:xfrm>
          <a:prstGeom prst="rect">
            <a:avLst/>
          </a:prstGeom>
          <a:noFill/>
        </p:spPr>
        <p:txBody>
          <a:bodyPr lIns="182859" tIns="914296" rIns="182859" bIns="914296"/>
          <a:lstStyle>
            <a:lvl1pPr algn="ctr"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7226802" y="3931142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11875" y="1804651"/>
            <a:ext cx="5076136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60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844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17307855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24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23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1238" y="1311"/>
            <a:ext cx="332175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9" tIns="45715" rIns="91429" bIns="45715" rtlCol="0" anchor="t">
            <a:noAutofit/>
          </a:bodyPr>
          <a:lstStyle/>
          <a:p>
            <a:pPr defTabSz="914296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511880" y="2764209"/>
            <a:ext cx="2013894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300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109" y="3590401"/>
            <a:ext cx="1109266" cy="3382963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07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43290791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48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23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0" y="0"/>
            <a:ext cx="332175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9" tIns="45715" rIns="91429" bIns="45715" rtlCol="0" anchor="t">
            <a:noAutofit/>
          </a:bodyPr>
          <a:lstStyle/>
          <a:p>
            <a:pPr defTabSz="914296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11880" y="2764209"/>
            <a:ext cx="2013894" cy="1314311"/>
          </a:xfrm>
        </p:spPr>
        <p:txBody>
          <a:bodyPr anchor="ctr" anchorCtr="0">
            <a:noAutofit/>
          </a:bodyPr>
          <a:lstStyle>
            <a:lvl1pPr>
              <a:defRPr sz="2300" baseline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862889" y="6451203"/>
            <a:ext cx="1204166" cy="10772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1766897" y="3402832"/>
            <a:ext cx="2189417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4292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39872897"/>
              </p:ext>
            </p:extLst>
          </p:nvPr>
        </p:nvGraphicFramePr>
        <p:xfrm>
          <a:off x="1291" y="1591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2" name="Diapositiva think-cell" r:id="rId5" imgW="324" imgH="324" progId="TCLayout.ActiveDocument.1">
                  <p:embed/>
                </p:oleObj>
              </mc:Choice>
              <mc:Fallback>
                <p:oleObj name="Diapositiva think-cell" r:id="rId5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1" y="1591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3200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6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2" y="0"/>
            <a:ext cx="4409373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11876" y="1785600"/>
            <a:ext cx="3300566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493" y="3394395"/>
            <a:ext cx="1055092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38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66407290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96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3200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2" y="0"/>
            <a:ext cx="4409373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11876" y="1785600"/>
            <a:ext cx="3300566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862889" y="6451203"/>
            <a:ext cx="1204166" cy="10772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2907174" y="3416303"/>
            <a:ext cx="2189417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1126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5570234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20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2300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5170382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511880" y="622805"/>
            <a:ext cx="3797338" cy="31854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300" b="0" i="0" u="none" kern="1200" spc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717" y="3589607"/>
            <a:ext cx="1109266" cy="3382963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91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0207104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5170382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511882" y="622809"/>
            <a:ext cx="3797338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862889" y="6443508"/>
            <a:ext cx="1204166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3623893" y="3407813"/>
            <a:ext cx="2189417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558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20829857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4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2300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5170382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511880" y="622805"/>
            <a:ext cx="3797338" cy="31854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300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862889" y="6451203"/>
            <a:ext cx="1204166" cy="10772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3623891" y="3407809"/>
            <a:ext cx="2189417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1054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34023165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68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2300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686256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511875" y="622805"/>
            <a:ext cx="5083650" cy="31854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300" b="0" i="0" u="none" kern="1200" spc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900" y="3589607"/>
            <a:ext cx="1109266" cy="3382963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29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2714103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2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2300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686256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511875" y="622805"/>
            <a:ext cx="5083650" cy="31854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300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7862889" y="6451203"/>
            <a:ext cx="1204166" cy="10772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5336199" y="3407809"/>
            <a:ext cx="2189417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1441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6992292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16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40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11875" y="3826338"/>
            <a:ext cx="8883225" cy="1606551"/>
          </a:xfrm>
        </p:spPr>
        <p:txBody>
          <a:bodyPr anchor="b">
            <a:noAutofit/>
          </a:bodyPr>
          <a:lstStyle>
            <a:lvl1pPr marL="0" algn="l" defTabSz="685722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62782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62983750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40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40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511875" y="625475"/>
            <a:ext cx="757809" cy="93268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/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11875" y="3826338"/>
            <a:ext cx="8883225" cy="160655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685722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18205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137105"/>
              </p:ext>
            </p:extLst>
          </p:nvPr>
        </p:nvGraphicFramePr>
        <p:xfrm>
          <a:off x="1291" y="1591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4" name="Diapositiva think-cell" r:id="rId4" imgW="324" imgH="324" progId="TCLayout.ActiveDocument.1">
                  <p:embed/>
                </p:oleObj>
              </mc:Choice>
              <mc:Fallback>
                <p:oleObj name="Diapositiva think-cell" r:id="rId4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" y="1591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/>
              </a:solidFill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5450825" y="1040804"/>
            <a:ext cx="769257" cy="8141105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6"/>
            <a:ext cx="9906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68572" tIns="34286" rIns="68572" bIns="34286" numCol="1" anchor="t" anchorCtr="0" compatLnSpc="1">
            <a:prstTxWarp prst="textNoShape">
              <a:avLst/>
            </a:prstTxWarp>
            <a:noAutofit/>
          </a:bodyPr>
          <a:lstStyle/>
          <a:p>
            <a:pPr defTabSz="914296"/>
            <a:endParaRPr lang="en-US" sz="1100" dirty="0">
              <a:solidFill>
                <a:srgbClr val="000000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245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5310682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8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23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 bwMode="white">
          <a:xfrm>
            <a:off x="9073897" y="6450567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11875" y="622802"/>
            <a:ext cx="8883225" cy="470899"/>
          </a:xfrm>
        </p:spPr>
        <p:txBody>
          <a:bodyPr/>
          <a:lstStyle>
            <a:lvl1pPr>
              <a:defRPr sz="23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3661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79161257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2" name="Diapositiva think-cell" r:id="rId4" imgW="327" imgH="327" progId="TCLayout.ActiveDocument.1">
                  <p:embed/>
                </p:oleObj>
              </mc:Choice>
              <mc:Fallback>
                <p:oleObj name="Diapositiva think-cell" r:id="rId4" imgW="327" imgH="32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2827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33971094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36" name="Diapositiva think-cell" r:id="rId4" imgW="327" imgH="327" progId="TCLayout.ActiveDocument.1">
                  <p:embed/>
                </p:oleObj>
              </mc:Choice>
              <mc:Fallback>
                <p:oleObj name="Diapositiva think-cell" r:id="rId4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9073897" y="6450567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7263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64264005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0" name="Diapositiva think-cell" r:id="rId4" imgW="327" imgH="327" progId="TCLayout.ActiveDocument.1">
                  <p:embed/>
                </p:oleObj>
              </mc:Choice>
              <mc:Fallback>
                <p:oleObj name="Diapositiva think-cell" r:id="rId4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8053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11494431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686256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511875" y="622809"/>
            <a:ext cx="5083650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900" y="3589612"/>
            <a:ext cx="1109266" cy="3382963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38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84859776"/>
              </p:ext>
            </p:extLst>
          </p:nvPr>
        </p:nvGraphicFramePr>
        <p:xfrm>
          <a:off x="1291" y="1591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84" name="Diapositiva think-cell" r:id="rId5" imgW="384" imgH="384" progId="TCLayout.ActiveDocument.1">
                  <p:embed/>
                </p:oleObj>
              </mc:Choice>
              <mc:Fallback>
                <p:oleObj name="Diapositiva think-cell" r:id="rId5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1" y="1591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 userDrawn="1"/>
        </p:nvSpPr>
        <p:spPr>
          <a:xfrm>
            <a:off x="3307898" y="2540003"/>
            <a:ext cx="3439583" cy="140546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r>
              <a:rPr lang="en-US" sz="4000" dirty="0">
                <a:solidFill>
                  <a:srgbClr val="000000"/>
                </a:solidFill>
              </a:rPr>
              <a:t>Thank You</a:t>
            </a:r>
          </a:p>
        </p:txBody>
      </p:sp>
      <p:pic>
        <p:nvPicPr>
          <p:cNvPr id="5" name="Picture 7" descr="ADR_logo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74"/>
          <a:stretch/>
        </p:blipFill>
        <p:spPr bwMode="auto">
          <a:xfrm>
            <a:off x="9452520" y="357"/>
            <a:ext cx="457771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70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22160508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8" name="Diapositiva think-cell" r:id="rId4" imgW="327" imgH="327" progId="TCLayout.ActiveDocument.1">
                  <p:embed/>
                </p:oleObj>
              </mc:Choice>
              <mc:Fallback>
                <p:oleObj name="Diapositiva think-cell" r:id="rId4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488" y="-1"/>
            <a:ext cx="9907463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6"/>
              <a:endParaRPr lang="en-US" sz="1100" dirty="0">
                <a:solidFill>
                  <a:srgbClr val="000000"/>
                </a:solidFill>
                <a:sym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22">
                <a:defRPr/>
              </a:pPr>
              <a:endParaRPr lang="en-US" sz="1400" dirty="0">
                <a:solidFill>
                  <a:srgbClr val="575757"/>
                </a:solidFill>
                <a:sym typeface="+mn-lt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6"/>
              <a:endParaRPr lang="en-US" sz="1100" dirty="0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6"/>
              <a:endParaRPr lang="en-US" sz="1100" dirty="0">
                <a:solidFill>
                  <a:srgbClr val="000000"/>
                </a:solidFill>
                <a:sym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914296">
                <a:lnSpc>
                  <a:spcPct val="90000"/>
                </a:lnSpc>
                <a:spcAft>
                  <a:spcPts val="750"/>
                </a:spcAft>
              </a:pPr>
              <a:endParaRPr lang="en-US" sz="900" dirty="0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1" y="6269091"/>
              <a:ext cx="9030915" cy="290849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defTabSz="685722">
                <a:lnSpc>
                  <a:spcPct val="90000"/>
                </a:lnSpc>
                <a:defRPr/>
              </a:pPr>
              <a:r>
                <a:rPr lang="en-US" sz="700" dirty="0">
                  <a:solidFill>
                    <a:prstClr val="white">
                      <a:lumMod val="50000"/>
                    </a:prstClr>
                  </a:solidFill>
                  <a:sym typeface="+mn-lt"/>
                </a:rPr>
                <a:t>1. xxxx  2. xxxx  3. List footnotes in numerical order. Footnote numbers are not bracketed. Use 10pt font</a:t>
              </a:r>
            </a:p>
            <a:p>
              <a:pPr defTabSz="685722">
                <a:lnSpc>
                  <a:spcPct val="90000"/>
                </a:lnSpc>
                <a:defRPr/>
              </a:pPr>
              <a:r>
                <a:rPr lang="en-US" sz="700" dirty="0">
                  <a:solidFill>
                    <a:prstClr val="white">
                      <a:lumMod val="50000"/>
                    </a:prstClr>
                  </a:solidFill>
                  <a:sym typeface="+mn-lt"/>
                </a:rPr>
                <a:t>Note: Do not put a period at the end of the note or the source</a:t>
              </a:r>
            </a:p>
            <a:p>
              <a:pPr defTabSz="685722">
                <a:lnSpc>
                  <a:spcPct val="90000"/>
                </a:lnSpc>
                <a:defRPr/>
              </a:pPr>
              <a:r>
                <a:rPr lang="en-US" sz="700" dirty="0">
                  <a:solidFill>
                    <a:prstClr val="white">
                      <a:lumMod val="50000"/>
                    </a:prstClr>
                  </a:solidFill>
                  <a:sym typeface="+mn-lt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56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219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82391788"/>
              </p:ext>
            </p:extLst>
          </p:nvPr>
        </p:nvGraphicFramePr>
        <p:xfrm>
          <a:off x="1294" y="1591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2" name="Diapositiva think-cell" r:id="rId5" imgW="384" imgH="384" progId="TCLayout.ActiveDocument.1">
                  <p:embed/>
                </p:oleObj>
              </mc:Choice>
              <mc:Fallback>
                <p:oleObj name="Diapositiva think-cell" r:id="rId5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4" y="1591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2800" b="1" dirty="0">
              <a:solidFill>
                <a:srgbClr val="FFFFFF"/>
              </a:solidFill>
              <a:ea typeface="+mj-ea"/>
              <a:cs typeface="+mj-cs"/>
              <a:sym typeface="Arial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506509" y="1886246"/>
            <a:ext cx="7547339" cy="220315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93000"/>
              </a:lnSpc>
              <a:defRPr sz="2800" b="1" baseline="0">
                <a:solidFill>
                  <a:srgbClr val="00000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506509" y="4869163"/>
            <a:ext cx="7547339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rgbClr val="000000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342861" indent="0" algn="ctr">
              <a:buNone/>
              <a:defRPr sz="1500"/>
            </a:lvl2pPr>
            <a:lvl3pPr marL="685722" indent="0" algn="ctr">
              <a:buNone/>
              <a:defRPr sz="1400"/>
            </a:lvl3pPr>
            <a:lvl4pPr marL="1028583" indent="0" algn="ctr">
              <a:buNone/>
              <a:defRPr sz="1200"/>
            </a:lvl4pPr>
            <a:lvl5pPr marL="1371445" indent="0" algn="ctr">
              <a:buNone/>
              <a:defRPr sz="1200"/>
            </a:lvl5pPr>
            <a:lvl6pPr marL="1714305" indent="0" algn="ctr">
              <a:buNone/>
              <a:defRPr sz="1200"/>
            </a:lvl6pPr>
            <a:lvl7pPr marL="2057166" indent="0" algn="ctr">
              <a:buNone/>
              <a:defRPr sz="1200"/>
            </a:lvl7pPr>
            <a:lvl8pPr marL="2400027" indent="0" algn="ctr">
              <a:buNone/>
              <a:defRPr sz="1200"/>
            </a:lvl8pPr>
            <a:lvl9pPr marL="2742888" indent="0" algn="ctr">
              <a:buNone/>
              <a:defRPr sz="1200"/>
            </a:lvl9pPr>
          </a:lstStyle>
          <a:p>
            <a:r>
              <a:rPr lang="en-US" dirty="0"/>
              <a:t>Subtitle in sentence case</a:t>
            </a:r>
          </a:p>
        </p:txBody>
      </p:sp>
      <p:pic>
        <p:nvPicPr>
          <p:cNvPr id="7" name="Picture 7" descr="ADR_log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0" y="442916"/>
            <a:ext cx="1355626" cy="31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88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91565539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6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00" b="1" dirty="0">
              <a:solidFill>
                <a:srgbClr val="FFFFFF"/>
              </a:solidFill>
              <a:ea typeface="+mj-ea"/>
              <a:cs typeface="+mj-cs"/>
              <a:sym typeface="Arial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6" name="Rectangle 10"/>
          <p:cNvSpPr>
            <a:spLocks noChangeArrowheads="1"/>
          </p:cNvSpPr>
          <p:nvPr userDrawn="1"/>
        </p:nvSpPr>
        <p:spPr bwMode="auto">
          <a:xfrm>
            <a:off x="0" y="6669091"/>
            <a:ext cx="9906000" cy="215900"/>
          </a:xfrm>
          <a:prstGeom prst="rect">
            <a:avLst/>
          </a:prstGeom>
          <a:solidFill>
            <a:srgbClr val="D9E5E9"/>
          </a:solidFill>
          <a:ln>
            <a:noFill/>
          </a:ln>
        </p:spPr>
        <p:txBody>
          <a:bodyPr wrap="none" lIns="91270" tIns="45628" rIns="91270" bIns="45628" anchor="ctr"/>
          <a:lstStyle/>
          <a:p>
            <a:pPr defTabSz="914296">
              <a:lnSpc>
                <a:spcPts val="1875"/>
              </a:lnSpc>
            </a:pPr>
            <a:endParaRPr lang="en-US" sz="12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7" name="Slide Number"/>
          <p:cNvSpPr txBox="1">
            <a:spLocks noChangeArrowheads="1"/>
          </p:cNvSpPr>
          <p:nvPr userDrawn="1"/>
        </p:nvSpPr>
        <p:spPr bwMode="auto">
          <a:xfrm>
            <a:off x="9385301" y="6718431"/>
            <a:ext cx="16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 defTabSz="914296">
              <a:defRPr/>
            </a:pPr>
            <a:fld id="{B984CBE4-91B9-4CD3-88AC-5D78FD7046D4}" type="slidenum">
              <a:rPr lang="en-US">
                <a:solidFill>
                  <a:srgbClr val="000000"/>
                </a:solidFill>
                <a:sym typeface="+mn-lt"/>
              </a:rPr>
              <a:pPr defTabSz="914296">
                <a:defRPr/>
              </a:pPr>
              <a:t>‹N›</a:t>
            </a:fld>
            <a:endParaRPr lang="en-US" sz="7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8" name="Slide Number Line"/>
          <p:cNvSpPr>
            <a:spLocks noChangeShapeType="1"/>
          </p:cNvSpPr>
          <p:nvPr userDrawn="1"/>
        </p:nvSpPr>
        <p:spPr bwMode="auto">
          <a:xfrm>
            <a:off x="9269413" y="6734358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4296"/>
            <a:endParaRPr lang="it-IT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9" name="Header Line"/>
          <p:cNvSpPr>
            <a:spLocks noChangeShapeType="1"/>
          </p:cNvSpPr>
          <p:nvPr userDrawn="1"/>
        </p:nvSpPr>
        <p:spPr bwMode="auto">
          <a:xfrm>
            <a:off x="1" y="942975"/>
            <a:ext cx="9907588" cy="0"/>
          </a:xfrm>
          <a:prstGeom prst="line">
            <a:avLst/>
          </a:prstGeom>
          <a:noFill/>
          <a:ln w="9525">
            <a:solidFill>
              <a:srgbClr val="A1BEC9">
                <a:lumMod val="40000"/>
                <a:lumOff val="6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70" tIns="45628" rIns="91270" bIns="45628"/>
          <a:lstStyle/>
          <a:p>
            <a:pPr defTabSz="912448">
              <a:defRPr/>
            </a:pPr>
            <a:endParaRPr lang="it-IT" sz="1400" kern="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0" name="Title 7"/>
          <p:cNvSpPr>
            <a:spLocks noGrp="1"/>
          </p:cNvSpPr>
          <p:nvPr>
            <p:ph type="title" hasCustomPrompt="1"/>
          </p:nvPr>
        </p:nvSpPr>
        <p:spPr>
          <a:xfrm>
            <a:off x="477807" y="149415"/>
            <a:ext cx="8691727" cy="684212"/>
          </a:xfrm>
        </p:spPr>
        <p:txBody>
          <a:bodyPr/>
          <a:lstStyle>
            <a:lvl1pPr>
              <a:defRPr sz="2300"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7" descr="ADR_logo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74"/>
          <a:stretch/>
        </p:blipFill>
        <p:spPr bwMode="auto">
          <a:xfrm>
            <a:off x="9269413" y="357"/>
            <a:ext cx="640878" cy="58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03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240">
          <p15:clr>
            <a:srgbClr val="FBAE40"/>
          </p15:clr>
        </p15:guide>
      </p15:sldGuideLst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63000992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0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00" b="1" dirty="0">
              <a:solidFill>
                <a:srgbClr val="FFFFFF"/>
              </a:solidFill>
              <a:ea typeface="+mj-ea"/>
              <a:cs typeface="+mj-cs"/>
              <a:sym typeface="Arial"/>
            </a:endParaRPr>
          </a:p>
        </p:txBody>
      </p:sp>
      <p:sp>
        <p:nvSpPr>
          <p:cNvPr id="4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3" name="Rectangle 10"/>
          <p:cNvSpPr>
            <a:spLocks noChangeArrowheads="1"/>
          </p:cNvSpPr>
          <p:nvPr userDrawn="1"/>
        </p:nvSpPr>
        <p:spPr bwMode="auto">
          <a:xfrm>
            <a:off x="0" y="6669091"/>
            <a:ext cx="9906000" cy="215900"/>
          </a:xfrm>
          <a:prstGeom prst="rect">
            <a:avLst/>
          </a:prstGeom>
          <a:solidFill>
            <a:srgbClr val="D9E5E9"/>
          </a:solidFill>
          <a:ln>
            <a:noFill/>
          </a:ln>
        </p:spPr>
        <p:txBody>
          <a:bodyPr wrap="none" lIns="91270" tIns="45628" rIns="91270" bIns="45628" anchor="ctr"/>
          <a:lstStyle/>
          <a:p>
            <a:pPr defTabSz="914296">
              <a:lnSpc>
                <a:spcPts val="1875"/>
              </a:lnSpc>
            </a:pPr>
            <a:endParaRPr lang="en-US" sz="12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4" name="Slide Number"/>
          <p:cNvSpPr txBox="1">
            <a:spLocks noChangeArrowheads="1"/>
          </p:cNvSpPr>
          <p:nvPr userDrawn="1"/>
        </p:nvSpPr>
        <p:spPr bwMode="auto">
          <a:xfrm>
            <a:off x="9385301" y="6718427"/>
            <a:ext cx="12503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 defTabSz="914296">
              <a:defRPr/>
            </a:pPr>
            <a:fld id="{B984CBE4-91B9-4CD3-88AC-5D78FD7046D4}" type="slidenum">
              <a:rPr lang="en-US" sz="700">
                <a:solidFill>
                  <a:srgbClr val="000000"/>
                </a:solidFill>
                <a:sym typeface="+mn-lt"/>
              </a:rPr>
              <a:pPr defTabSz="914296">
                <a:defRPr/>
              </a:pPr>
              <a:t>‹N›</a:t>
            </a:fld>
            <a:endParaRPr lang="en-US" sz="7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5" name="Slide Number Line"/>
          <p:cNvSpPr>
            <a:spLocks noChangeShapeType="1"/>
          </p:cNvSpPr>
          <p:nvPr userDrawn="1"/>
        </p:nvSpPr>
        <p:spPr bwMode="auto">
          <a:xfrm>
            <a:off x="9269413" y="6734358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4296"/>
            <a:endParaRPr lang="it-IT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6" name="Header Line"/>
          <p:cNvSpPr>
            <a:spLocks noChangeShapeType="1"/>
          </p:cNvSpPr>
          <p:nvPr userDrawn="1"/>
        </p:nvSpPr>
        <p:spPr bwMode="auto">
          <a:xfrm>
            <a:off x="1" y="942975"/>
            <a:ext cx="9907588" cy="0"/>
          </a:xfrm>
          <a:prstGeom prst="line">
            <a:avLst/>
          </a:prstGeom>
          <a:noFill/>
          <a:ln w="9525">
            <a:solidFill>
              <a:srgbClr val="A1BEC9">
                <a:lumMod val="40000"/>
                <a:lumOff val="6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70" tIns="45628" rIns="91270" bIns="45628"/>
          <a:lstStyle/>
          <a:p>
            <a:pPr defTabSz="912448">
              <a:defRPr/>
            </a:pPr>
            <a:endParaRPr lang="it-IT" sz="1400" kern="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477807" y="149415"/>
            <a:ext cx="8691727" cy="684212"/>
          </a:xfrm>
        </p:spPr>
        <p:txBody>
          <a:bodyPr/>
          <a:lstStyle>
            <a:lvl1pPr>
              <a:defRPr sz="2300"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xmlns="" id="{1F54B2F8-C51F-4566-BAC0-8A0C8E575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1391" y="2085631"/>
            <a:ext cx="8883714" cy="40891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Picture 7" descr="ADR_logo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74"/>
          <a:stretch/>
        </p:blipFill>
        <p:spPr bwMode="auto">
          <a:xfrm>
            <a:off x="9452520" y="357"/>
            <a:ext cx="457771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83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32086117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4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38142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2" tIns="34286" rIns="68572" bIns="3428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296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511875" y="2158993"/>
            <a:ext cx="3042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342861" indent="0" algn="ctr">
              <a:buNone/>
              <a:defRPr sz="1500"/>
            </a:lvl2pPr>
            <a:lvl3pPr marL="685722" indent="0" algn="ctr">
              <a:buNone/>
              <a:defRPr sz="1400"/>
            </a:lvl3pPr>
            <a:lvl4pPr marL="1028583" indent="0" algn="ctr">
              <a:buNone/>
              <a:defRPr sz="1200"/>
            </a:lvl4pPr>
            <a:lvl5pPr marL="1371445" indent="0" algn="ctr">
              <a:buNone/>
              <a:defRPr sz="1200"/>
            </a:lvl5pPr>
            <a:lvl6pPr marL="1714305" indent="0" algn="ctr">
              <a:buNone/>
              <a:defRPr sz="1200"/>
            </a:lvl6pPr>
            <a:lvl7pPr marL="2057166" indent="0" algn="ctr">
              <a:buNone/>
              <a:defRPr sz="1200"/>
            </a:lvl7pPr>
            <a:lvl8pPr marL="2400027" indent="0" algn="ctr">
              <a:buNone/>
              <a:defRPr sz="1200"/>
            </a:lvl8pPr>
            <a:lvl9pPr marL="2742888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511875" y="1227050"/>
            <a:ext cx="3042000" cy="664797"/>
          </a:xfrm>
        </p:spPr>
        <p:txBody>
          <a:bodyPr anchor="t">
            <a:noAutofit/>
          </a:bodyPr>
          <a:lstStyle>
            <a:lvl1pPr>
              <a:defRPr sz="180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2134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3450908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28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40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043853" y="2668043"/>
            <a:ext cx="7816649" cy="3201027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289" tIns="274289" rIns="274289" bIns="137145" anchor="b">
            <a:noAutofit/>
          </a:bodyPr>
          <a:lstStyle>
            <a:lvl1pPr marL="0" algn="l" defTabSz="685722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040568" y="1424086"/>
            <a:ext cx="773274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/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83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55396077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52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40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11875" y="3826800"/>
            <a:ext cx="8886150" cy="204120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511876" y="3680016"/>
            <a:ext cx="9391352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16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961628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6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3302812" y="0"/>
            <a:ext cx="338772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5" y="0"/>
            <a:ext cx="3314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/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511880" y="2681105"/>
            <a:ext cx="2541404" cy="149579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1104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3610922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00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5822059" y="0"/>
            <a:ext cx="338772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5" y="0"/>
            <a:ext cx="58272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/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1880" y="622806"/>
            <a:ext cx="5099680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44432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01801133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686256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511875" y="622809"/>
            <a:ext cx="5083650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7862889" y="6443508"/>
            <a:ext cx="1204166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5336201" y="3407813"/>
            <a:ext cx="2189417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2719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77072519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24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336268" y="0"/>
            <a:ext cx="338772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734034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/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1875" y="622806"/>
            <a:ext cx="6582537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2760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7919391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48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982749" y="0"/>
            <a:ext cx="338772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511880" y="2681105"/>
            <a:ext cx="2541404" cy="149579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3315621" y="-1309"/>
            <a:ext cx="6590380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/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595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30144540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2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32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622791" y="0"/>
            <a:ext cx="338772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953000" y="0"/>
            <a:ext cx="4953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4949772" y="0"/>
            <a:ext cx="4956232" cy="6858000"/>
          </a:xfrm>
          <a:prstGeom prst="rect">
            <a:avLst/>
          </a:prstGeom>
          <a:noFill/>
        </p:spPr>
        <p:txBody>
          <a:bodyPr lIns="914296" tIns="914296" rIns="914296" bIns="914296"/>
          <a:lstStyle>
            <a:lvl1pPr algn="ctr">
              <a:defRPr sz="14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11875" y="1785600"/>
            <a:ext cx="3565575" cy="3286800"/>
          </a:xfrm>
          <a:prstGeom prst="rect">
            <a:avLst/>
          </a:prstGeom>
          <a:noFill/>
        </p:spPr>
        <p:txBody>
          <a:bodyPr wrap="square" lIns="0" tIns="0" rIns="320003" bIns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60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5038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23206873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6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32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6020508" y="0"/>
            <a:ext cx="338772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6353383" y="0"/>
            <a:ext cx="355262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/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353776" y="0"/>
            <a:ext cx="3552229" cy="6858000"/>
          </a:xfrm>
          <a:prstGeom prst="rect">
            <a:avLst/>
          </a:prstGeom>
          <a:noFill/>
        </p:spPr>
        <p:txBody>
          <a:bodyPr lIns="182859" tIns="914296" rIns="182859" bIns="914296"/>
          <a:lstStyle>
            <a:lvl1pPr algn="ctr"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512636" y="1785600"/>
            <a:ext cx="5076136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60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336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20748223"/>
              </p:ext>
            </p:extLst>
          </p:nvPr>
        </p:nvGraphicFramePr>
        <p:xfrm>
          <a:off x="1291" y="1591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20" name="Diapositiva think-cell" r:id="rId5" imgW="324" imgH="324" progId="TCLayout.ActiveDocument.1">
                  <p:embed/>
                </p:oleObj>
              </mc:Choice>
              <mc:Fallback>
                <p:oleObj name="Diapositiva think-cell" r:id="rId5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1" y="1591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238" y="1311"/>
            <a:ext cx="332175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9" tIns="45715" rIns="91429" bIns="45715" rtlCol="0" anchor="t">
            <a:noAutofit/>
          </a:bodyPr>
          <a:lstStyle/>
          <a:p>
            <a:pPr defTabSz="914296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511880" y="2764209"/>
            <a:ext cx="2013894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109" y="3590401"/>
            <a:ext cx="1109266" cy="3382963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3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8368280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44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238" y="1311"/>
            <a:ext cx="332175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9" tIns="45715" rIns="91429" bIns="45715" rtlCol="0" anchor="t">
            <a:noAutofit/>
          </a:bodyPr>
          <a:lstStyle/>
          <a:p>
            <a:pPr defTabSz="914296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11880" y="2764209"/>
            <a:ext cx="2013894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862889" y="6451203"/>
            <a:ext cx="1204166" cy="10772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1766897" y="3402832"/>
            <a:ext cx="2189417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4395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0528351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68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3200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6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2" y="0"/>
            <a:ext cx="4409373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11876" y="1785600"/>
            <a:ext cx="3300566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493" y="3394395"/>
            <a:ext cx="1055092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44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67814952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2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3200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2" y="0"/>
            <a:ext cx="4409373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11876" y="1785600"/>
            <a:ext cx="3300566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862889" y="6451203"/>
            <a:ext cx="1204166" cy="10772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2907174" y="3416303"/>
            <a:ext cx="2189417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6885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66906595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16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5170382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11880" y="622806"/>
            <a:ext cx="385760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/>
              </a:solidFill>
              <a:sym typeface="+mn-lt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717" y="3589607"/>
            <a:ext cx="1109266" cy="3382963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2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7025898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40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5170382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11880" y="622806"/>
            <a:ext cx="385760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862889" y="6451203"/>
            <a:ext cx="1204166" cy="10772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3623891" y="3407809"/>
            <a:ext cx="2189417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811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83091768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77809" y="149415"/>
            <a:ext cx="8691727" cy="684212"/>
          </a:xfrm>
          <a:prstGeom prst="rect">
            <a:avLst/>
          </a:prstGeom>
        </p:spPr>
        <p:txBody>
          <a:bodyPr vert="horz" wrap="square" lIns="0" tIns="0" rIns="0" bIns="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1" i="0" u="none" kern="1200" spc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0" y="6669091"/>
            <a:ext cx="9906000" cy="215900"/>
          </a:xfrm>
          <a:prstGeom prst="rect">
            <a:avLst/>
          </a:prstGeom>
          <a:solidFill>
            <a:srgbClr val="D9E5E9"/>
          </a:solidFill>
          <a:ln>
            <a:noFill/>
          </a:ln>
        </p:spPr>
        <p:txBody>
          <a:bodyPr wrap="none" lIns="91280" tIns="45634" rIns="91280" bIns="45634" anchor="ctr"/>
          <a:lstStyle/>
          <a:p>
            <a:pPr>
              <a:lnSpc>
                <a:spcPts val="1875"/>
              </a:lnSpc>
            </a:pPr>
            <a:endParaRPr lang="en-US" sz="1200" b="0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Slide Number"/>
          <p:cNvSpPr txBox="1">
            <a:spLocks noChangeArrowheads="1"/>
          </p:cNvSpPr>
          <p:nvPr userDrawn="1"/>
        </p:nvSpPr>
        <p:spPr bwMode="auto">
          <a:xfrm>
            <a:off x="9385301" y="6718427"/>
            <a:ext cx="12503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>
              <a:defRPr/>
            </a:pPr>
            <a:fld id="{B984CBE4-91B9-4CD3-88AC-5D78FD7046D4}" type="slidenum">
              <a:rPr lang="en-US" sz="700">
                <a:latin typeface="+mn-lt"/>
                <a:ea typeface="+mn-ea"/>
                <a:cs typeface="+mn-cs"/>
                <a:sym typeface="+mn-lt"/>
              </a:rPr>
              <a:pPr>
                <a:defRPr/>
              </a:pPr>
              <a:t>‹N›</a:t>
            </a:fld>
            <a:endParaRPr lang="en-US" sz="700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Slide Number Line"/>
          <p:cNvSpPr>
            <a:spLocks noChangeShapeType="1"/>
          </p:cNvSpPr>
          <p:nvPr userDrawn="1"/>
        </p:nvSpPr>
        <p:spPr bwMode="auto">
          <a:xfrm>
            <a:off x="9269413" y="6734363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it-IT" sz="1400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Header Line"/>
          <p:cNvSpPr>
            <a:spLocks noChangeShapeType="1"/>
          </p:cNvSpPr>
          <p:nvPr userDrawn="1"/>
        </p:nvSpPr>
        <p:spPr bwMode="auto">
          <a:xfrm>
            <a:off x="1" y="942975"/>
            <a:ext cx="9907588" cy="0"/>
          </a:xfrm>
          <a:prstGeom prst="line">
            <a:avLst/>
          </a:prstGeom>
          <a:noFill/>
          <a:ln w="9525">
            <a:solidFill>
              <a:srgbClr val="A1BEC9">
                <a:lumMod val="40000"/>
                <a:lumOff val="6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80" tIns="45634" rIns="91280" bIns="45634"/>
          <a:lstStyle/>
          <a:p>
            <a:pPr marL="0" marR="0" lvl="0" indent="0" defTabSz="9125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Picture 7" descr="ADR_logo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74"/>
          <a:stretch/>
        </p:blipFill>
        <p:spPr bwMode="auto">
          <a:xfrm>
            <a:off x="9452520" y="361"/>
            <a:ext cx="457771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2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5380904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11875" y="3826342"/>
            <a:ext cx="8883225" cy="1606551"/>
          </a:xfrm>
        </p:spPr>
        <p:txBody>
          <a:bodyPr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106960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3024302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64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686256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1875" y="622806"/>
            <a:ext cx="5081778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900" y="3589607"/>
            <a:ext cx="1109266" cy="3382963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03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2043683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88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686256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1875" y="622806"/>
            <a:ext cx="5081778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7862889" y="6451203"/>
            <a:ext cx="1204166" cy="10772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5336199" y="3407809"/>
            <a:ext cx="2189417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1306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9663394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2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40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1875" y="3826338"/>
            <a:ext cx="8883225" cy="1606551"/>
          </a:xfrm>
        </p:spPr>
        <p:txBody>
          <a:bodyPr anchor="b">
            <a:noAutofit/>
          </a:bodyPr>
          <a:lstStyle>
            <a:lvl1pPr marL="0" algn="l" defTabSz="685722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381420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5914034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6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40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511875" y="625475"/>
            <a:ext cx="757809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/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11875" y="3826338"/>
            <a:ext cx="8883225" cy="160655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685722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00" kern="1200" baseline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80969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399197"/>
              </p:ext>
            </p:extLst>
          </p:nvPr>
        </p:nvGraphicFramePr>
        <p:xfrm>
          <a:off x="1291" y="1591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60" name="Diapositiva think-cell" r:id="rId4" imgW="384" imgH="384" progId="TCLayout.ActiveDocument.1">
                  <p:embed/>
                </p:oleObj>
              </mc:Choice>
              <mc:Fallback>
                <p:oleObj name="Diapositiva think-cell" r:id="rId4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" y="1591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5450825" y="1040804"/>
            <a:ext cx="769257" cy="8141105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6"/>
            <a:ext cx="9906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68572" tIns="34286" rIns="68572" bIns="34286" numCol="1" anchor="t" anchorCtr="0" compatLnSpc="1">
            <a:prstTxWarp prst="textNoShape">
              <a:avLst/>
            </a:prstTxWarp>
            <a:noAutofit/>
          </a:bodyPr>
          <a:lstStyle/>
          <a:p>
            <a:pPr defTabSz="914296"/>
            <a:endParaRPr lang="en-US" sz="1100" dirty="0">
              <a:solidFill>
                <a:srgbClr val="000000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985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70441850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4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white">
          <a:xfrm>
            <a:off x="9073897" y="6450567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1875" y="622806"/>
            <a:ext cx="8883225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30029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90326490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08" name="Diapositiva think-cell" r:id="rId4" imgW="327" imgH="327" progId="TCLayout.ActiveDocument.1">
                  <p:embed/>
                </p:oleObj>
              </mc:Choice>
              <mc:Fallback>
                <p:oleObj name="Diapositiva think-cell" r:id="rId4" imgW="327" imgH="32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332175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9" tIns="45715" rIns="91429" bIns="45715" rtlCol="0" anchor="t">
            <a:noAutofit/>
          </a:bodyPr>
          <a:lstStyle/>
          <a:p>
            <a:pPr defTabSz="914296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332175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9" tIns="45715" rIns="91429" bIns="45715" rtlCol="0" anchor="t">
            <a:noAutofit/>
          </a:bodyPr>
          <a:lstStyle/>
          <a:p>
            <a:pPr defTabSz="914296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11876" y="2806335"/>
            <a:ext cx="2290763" cy="130497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296">
              <a:lnSpc>
                <a:spcPct val="106000"/>
              </a:lnSpc>
              <a:spcAft>
                <a:spcPts val="524"/>
              </a:spcAft>
            </a:pPr>
            <a:r>
              <a:rPr lang="en-US" sz="4000" dirty="0">
                <a:solidFill>
                  <a:srgbClr val="000000"/>
                </a:solidFill>
                <a:sym typeface="+mn-lt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/>
              </a:solidFill>
              <a:sym typeface="+mn-lt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68" y="3586751"/>
            <a:ext cx="1109266" cy="3382963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8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81105221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32" name="Diapositiva think-cell" r:id="rId4" imgW="327" imgH="327" progId="TCLayout.ActiveDocument.1">
                  <p:embed/>
                </p:oleObj>
              </mc:Choice>
              <mc:Fallback>
                <p:oleObj name="Diapositiva think-cell" r:id="rId4" imgW="327" imgH="32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243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3310051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6" name="Diapositiva think-cell" r:id="rId4" imgW="327" imgH="327" progId="TCLayout.ActiveDocument.1">
                  <p:embed/>
                </p:oleObj>
              </mc:Choice>
              <mc:Fallback>
                <p:oleObj name="Diapositiva think-cell" r:id="rId4" imgW="327" imgH="32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54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59549401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80" name="Diapositiva think-cell" r:id="rId4" imgW="327" imgH="327" progId="TCLayout.ActiveDocument.1">
                  <p:embed/>
                </p:oleObj>
              </mc:Choice>
              <mc:Fallback>
                <p:oleObj name="Diapositiva think-cell" r:id="rId4" imgW="327" imgH="32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5852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5113253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511875" y="625475"/>
            <a:ext cx="757809" cy="93268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11875" y="3826342"/>
            <a:ext cx="8883225" cy="160655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260802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78482806"/>
              </p:ext>
            </p:extLst>
          </p:nvPr>
        </p:nvGraphicFramePr>
        <p:xfrm>
          <a:off x="1291" y="1591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04" name="Diapositiva think-cell" r:id="rId5" imgW="384" imgH="384" progId="TCLayout.ActiveDocument.1">
                  <p:embed/>
                </p:oleObj>
              </mc:Choice>
              <mc:Fallback>
                <p:oleObj name="Diapositiva think-cell" r:id="rId5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1" y="1591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 userDrawn="1"/>
        </p:nvSpPr>
        <p:spPr>
          <a:xfrm>
            <a:off x="3307898" y="2540003"/>
            <a:ext cx="3439583" cy="140546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r>
              <a:rPr lang="en-US" sz="4000" dirty="0">
                <a:solidFill>
                  <a:srgbClr val="000000"/>
                </a:solidFill>
              </a:rPr>
              <a:t>Thank You</a:t>
            </a:r>
          </a:p>
        </p:txBody>
      </p:sp>
      <p:pic>
        <p:nvPicPr>
          <p:cNvPr id="5" name="Picture 7" descr="ADR_logo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74"/>
          <a:stretch/>
        </p:blipFill>
        <p:spPr bwMode="auto">
          <a:xfrm>
            <a:off x="9452520" y="357"/>
            <a:ext cx="457771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53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4355188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28" name="Diapositiva think-cell" r:id="rId4" imgW="327" imgH="327" progId="TCLayout.ActiveDocument.1">
                  <p:embed/>
                </p:oleObj>
              </mc:Choice>
              <mc:Fallback>
                <p:oleObj name="Diapositiva think-cell" r:id="rId4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488" y="-1"/>
            <a:ext cx="9907463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6"/>
              <a:endParaRPr lang="en-US" sz="1100" dirty="0">
                <a:solidFill>
                  <a:srgbClr val="000000"/>
                </a:solidFill>
                <a:sym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22">
                <a:defRPr/>
              </a:pPr>
              <a:endParaRPr lang="en-US" sz="1400" dirty="0">
                <a:solidFill>
                  <a:srgbClr val="575757"/>
                </a:solidFill>
                <a:sym typeface="+mn-lt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6"/>
              <a:endParaRPr lang="en-US" sz="1100" dirty="0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6"/>
              <a:endParaRPr lang="en-US" sz="1100" dirty="0">
                <a:solidFill>
                  <a:srgbClr val="000000"/>
                </a:solidFill>
                <a:sym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914296">
                <a:lnSpc>
                  <a:spcPct val="90000"/>
                </a:lnSpc>
                <a:spcAft>
                  <a:spcPts val="750"/>
                </a:spcAft>
              </a:pPr>
              <a:endParaRPr lang="en-US" sz="900" dirty="0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1" y="6269091"/>
              <a:ext cx="9030915" cy="290849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defTabSz="685722">
                <a:lnSpc>
                  <a:spcPct val="90000"/>
                </a:lnSpc>
                <a:defRPr/>
              </a:pPr>
              <a:r>
                <a:rPr lang="en-US" sz="700" dirty="0">
                  <a:solidFill>
                    <a:prstClr val="white">
                      <a:lumMod val="50000"/>
                    </a:prstClr>
                  </a:solidFill>
                  <a:sym typeface="+mn-lt"/>
                </a:rPr>
                <a:t>1. xxxx  2. xxxx  3. List footnotes in numerical order. Footnote numbers are not bracketed. Use 10pt font</a:t>
              </a:r>
            </a:p>
            <a:p>
              <a:pPr defTabSz="685722">
                <a:lnSpc>
                  <a:spcPct val="90000"/>
                </a:lnSpc>
                <a:defRPr/>
              </a:pPr>
              <a:r>
                <a:rPr lang="en-US" sz="700" dirty="0">
                  <a:solidFill>
                    <a:prstClr val="white">
                      <a:lumMod val="50000"/>
                    </a:prstClr>
                  </a:solidFill>
                  <a:sym typeface="+mn-lt"/>
                </a:rPr>
                <a:t>Note: Do not put a period at the end of the note or the source</a:t>
              </a:r>
            </a:p>
            <a:p>
              <a:pPr defTabSz="685722">
                <a:lnSpc>
                  <a:spcPct val="90000"/>
                </a:lnSpc>
                <a:defRPr/>
              </a:pPr>
              <a:r>
                <a:rPr lang="en-US" sz="700" dirty="0">
                  <a:solidFill>
                    <a:prstClr val="white">
                      <a:lumMod val="50000"/>
                    </a:prstClr>
                  </a:solidFill>
                  <a:sym typeface="+mn-lt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56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414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19371291"/>
              </p:ext>
            </p:extLst>
          </p:nvPr>
        </p:nvGraphicFramePr>
        <p:xfrm>
          <a:off x="1291" y="1591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2" name="Diapositiva think-cell" r:id="rId5" imgW="270" imgH="270" progId="TCLayout.ActiveDocument.1">
                  <p:embed/>
                </p:oleObj>
              </mc:Choice>
              <mc:Fallback>
                <p:oleObj name="Diapositiva think-cell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1" y="1591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9073897" y="6450567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127873" y="4691189"/>
            <a:ext cx="755087" cy="995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296">
              <a:lnSpc>
                <a:spcPct val="95000"/>
              </a:lnSpc>
            </a:pPr>
            <a:endParaRPr lang="en-US" sz="15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038954" y="4691187"/>
            <a:ext cx="1275749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45" tIns="134985" rIns="137145" bIns="1371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296">
              <a:lnSpc>
                <a:spcPct val="95000"/>
              </a:lnSpc>
            </a:pPr>
            <a:endParaRPr lang="en-US" sz="900" dirty="0">
              <a:solidFill>
                <a:srgbClr val="FFFFFF"/>
              </a:solidFill>
              <a:sym typeface="+mn-lt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11875" y="907205"/>
            <a:ext cx="2802150" cy="92223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458948" tIns="35096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endParaRPr lang="en-US" sz="41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915443" y="1115416"/>
            <a:ext cx="1994435" cy="691718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pPr algn="ctr" defTabSz="914296">
              <a:lnSpc>
                <a:spcPct val="95000"/>
              </a:lnSpc>
            </a:pPr>
            <a:r>
              <a:rPr lang="en-US" sz="4100" dirty="0">
                <a:solidFill>
                  <a:prstClr val="white"/>
                </a:solidFill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41278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3222977"/>
              </p:ext>
            </p:extLst>
          </p:nvPr>
        </p:nvGraphicFramePr>
        <p:xfrm>
          <a:off x="1291" y="1591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6" name="Diapositiva think-cell" r:id="rId4" imgW="270" imgH="270" progId="TCLayout.ActiveDocument.1">
                  <p:embed/>
                </p:oleObj>
              </mc:Choice>
              <mc:Fallback>
                <p:oleObj name="Diapositiva think-cell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" y="1591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9073897" y="6450567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043853" y="1428131"/>
            <a:ext cx="769984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/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044225" y="2667600"/>
            <a:ext cx="78156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296"/>
            <a:endParaRPr lang="en-US" sz="1500" dirty="0">
              <a:solidFill>
                <a:prstClr val="white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668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4602640"/>
              </p:ext>
            </p:extLst>
          </p:nvPr>
        </p:nvGraphicFramePr>
        <p:xfrm>
          <a:off x="1291" y="1591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00" name="Diapositiva think-cell" r:id="rId4" imgW="270" imgH="270" progId="TCLayout.ActiveDocument.1">
                  <p:embed/>
                </p:oleObj>
              </mc:Choice>
              <mc:Fallback>
                <p:oleObj name="Diapositiva think-cell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" y="1591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9073897" y="6450567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11880" y="622801"/>
            <a:ext cx="5841874" cy="3600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2600" dirty="0">
                <a:solidFill>
                  <a:prstClr val="white"/>
                </a:solidFill>
                <a:latin typeface="Arial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502855" y="1206000"/>
            <a:ext cx="9405747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27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715697"/>
              </p:ext>
            </p:extLst>
          </p:nvPr>
        </p:nvGraphicFramePr>
        <p:xfrm>
          <a:off x="1291" y="1591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24" name="Diapositiva think-cell" r:id="rId4" imgW="270" imgH="270" progId="TCLayout.ActiveDocument.1">
                  <p:embed/>
                </p:oleObj>
              </mc:Choice>
              <mc:Fallback>
                <p:oleObj name="Diapositiva think-cell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" y="1591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982749" y="0"/>
            <a:ext cx="338772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3315621" y="-1309"/>
            <a:ext cx="6590380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/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11881" y="3207721"/>
            <a:ext cx="1257053" cy="3185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2300" dirty="0">
                <a:solidFill>
                  <a:prstClr val="white"/>
                </a:solidFill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44975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35043355"/>
              </p:ext>
            </p:extLst>
          </p:nvPr>
        </p:nvGraphicFramePr>
        <p:xfrm>
          <a:off x="1291" y="1591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48" name="Diapositiva think-cell" r:id="rId5" imgW="270" imgH="270" progId="TCLayout.ActiveDocument.1">
                  <p:embed/>
                </p:oleObj>
              </mc:Choice>
              <mc:Fallback>
                <p:oleObj name="Diapositiva think-cell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1" y="1591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127873" y="4691189"/>
            <a:ext cx="755087" cy="995875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296">
              <a:lnSpc>
                <a:spcPct val="95000"/>
              </a:lnSpc>
            </a:pPr>
            <a:endParaRPr lang="en-US" sz="15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038954" y="4691187"/>
            <a:ext cx="1275749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45" tIns="134985" rIns="137145" bIns="1371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296">
              <a:lnSpc>
                <a:spcPct val="95000"/>
              </a:lnSpc>
            </a:pPr>
            <a:endParaRPr lang="en-US" sz="900" dirty="0">
              <a:solidFill>
                <a:srgbClr val="FFFFFF"/>
              </a:solidFill>
              <a:sym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1875" y="907203"/>
            <a:ext cx="2802150" cy="92223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458948" tIns="35096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endParaRPr lang="en-US" sz="4100" dirty="0">
              <a:solidFill>
                <a:srgbClr val="537BDF"/>
              </a:solidFill>
              <a:sym typeface="+mn-lt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915443" y="1115416"/>
            <a:ext cx="1994435" cy="691718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defTabSz="914296"/>
            <a:r>
              <a:rPr lang="en-US" sz="4100" dirty="0">
                <a:solidFill>
                  <a:srgbClr val="537BDF"/>
                </a:solidFill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60768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32505667"/>
              </p:ext>
            </p:extLst>
          </p:nvPr>
        </p:nvGraphicFramePr>
        <p:xfrm>
          <a:off x="1291" y="1591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72" name="Diapositiva think-cell" r:id="rId4" imgW="270" imgH="270" progId="TCLayout.ActiveDocument.1">
                  <p:embed/>
                </p:oleObj>
              </mc:Choice>
              <mc:Fallback>
                <p:oleObj name="Diapositiva think-cell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" y="1591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043853" y="1428131"/>
            <a:ext cx="769984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/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044225" y="2667600"/>
            <a:ext cx="7815600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296"/>
            <a:endParaRPr lang="en-US" sz="1500" dirty="0">
              <a:solidFill>
                <a:prstClr val="white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632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11710020"/>
              </p:ext>
            </p:extLst>
          </p:nvPr>
        </p:nvGraphicFramePr>
        <p:xfrm>
          <a:off x="1291" y="1591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96" name="Diapositiva think-cell" r:id="rId4" imgW="270" imgH="270" progId="TCLayout.ActiveDocument.1">
                  <p:embed/>
                </p:oleObj>
              </mc:Choice>
              <mc:Fallback>
                <p:oleObj name="Diapositiva think-cell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" y="1591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511880" y="622801"/>
            <a:ext cx="5841874" cy="3600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2600" dirty="0">
                <a:solidFill>
                  <a:srgbClr val="537BDF"/>
                </a:solidFill>
                <a:latin typeface="Arial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502855" y="1206000"/>
            <a:ext cx="9405747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38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82409671"/>
              </p:ext>
            </p:extLst>
          </p:nvPr>
        </p:nvGraphicFramePr>
        <p:xfrm>
          <a:off x="1291" y="1591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20" name="Diapositiva think-cell" r:id="rId4" imgW="270" imgH="270" progId="TCLayout.ActiveDocument.1">
                  <p:embed/>
                </p:oleObj>
              </mc:Choice>
              <mc:Fallback>
                <p:oleObj name="Diapositiva think-cell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" y="1591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982749" y="0"/>
            <a:ext cx="338772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3315621" y="-1309"/>
            <a:ext cx="6590380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/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11880" y="3262150"/>
            <a:ext cx="943350" cy="2492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dirty="0">
                <a:solidFill>
                  <a:prstClr val="white"/>
                </a:solidFill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03113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4839932"/>
              </p:ext>
            </p:extLst>
          </p:nvPr>
        </p:nvGraphicFramePr>
        <p:xfrm>
          <a:off x="1291" y="1596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Diapositiva think-cell" r:id="rId4" imgW="324" imgH="324" progId="TCLayout.ActiveDocument.1">
                  <p:embed/>
                </p:oleObj>
              </mc:Choice>
              <mc:Fallback>
                <p:oleObj name="Diapositiva think-cell" r:id="rId4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" y="1596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5450827" y="1040806"/>
            <a:ext cx="769257" cy="8141105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10"/>
            <a:ext cx="9906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013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759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3452212"/>
              </p:ext>
            </p:extLst>
          </p:nvPr>
        </p:nvGraphicFramePr>
        <p:xfrm>
          <a:off x="1291" y="1591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44" name="Diapositiva think-cell" r:id="rId4" imgW="270" imgH="270" progId="TCLayout.ActiveDocument.1">
                  <p:embed/>
                </p:oleObj>
              </mc:Choice>
              <mc:Fallback>
                <p:oleObj name="Diapositiva think-cell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" y="1591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332175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9" tIns="45715" rIns="91429" bIns="45715" rtlCol="0" anchor="t">
            <a:noAutofit/>
          </a:bodyPr>
          <a:lstStyle/>
          <a:p>
            <a:pPr defTabSz="914296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332175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9" tIns="45715" rIns="91429" bIns="45715" rtlCol="0" anchor="t">
            <a:noAutofit/>
          </a:bodyPr>
          <a:lstStyle/>
          <a:p>
            <a:pPr defTabSz="914296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11876" y="2790048"/>
            <a:ext cx="2290763" cy="133754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296">
              <a:lnSpc>
                <a:spcPct val="106000"/>
              </a:lnSpc>
              <a:spcAft>
                <a:spcPts val="524"/>
              </a:spcAft>
            </a:pPr>
            <a:r>
              <a:rPr lang="en-US" sz="4100" dirty="0">
                <a:solidFill>
                  <a:srgbClr val="193989"/>
                </a:solidFill>
                <a:sym typeface="+mn-lt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/>
              </a:solidFill>
              <a:sym typeface="+mn-lt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68" y="3586751"/>
            <a:ext cx="1109266" cy="3382963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85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2" y="2130481"/>
            <a:ext cx="84201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005" indent="0" algn="ctr">
              <a:buNone/>
              <a:defRPr/>
            </a:lvl2pPr>
            <a:lvl3pPr marL="912014" indent="0" algn="ctr">
              <a:buNone/>
              <a:defRPr/>
            </a:lvl3pPr>
            <a:lvl4pPr marL="1368014" indent="0" algn="ctr">
              <a:buNone/>
              <a:defRPr/>
            </a:lvl4pPr>
            <a:lvl5pPr marL="1824023" indent="0" algn="ctr">
              <a:buNone/>
              <a:defRPr/>
            </a:lvl5pPr>
            <a:lvl6pPr marL="2280028" indent="0" algn="ctr">
              <a:buNone/>
              <a:defRPr/>
            </a:lvl6pPr>
            <a:lvl7pPr marL="2736038" indent="0" algn="ctr">
              <a:buNone/>
              <a:defRPr/>
            </a:lvl7pPr>
            <a:lvl8pPr marL="3192037" indent="0" algn="ctr">
              <a:buNone/>
              <a:defRPr/>
            </a:lvl8pPr>
            <a:lvl9pPr marL="3648043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2301913" y="3716337"/>
            <a:ext cx="8424862" cy="476251"/>
          </a:xfrm>
          <a:prstGeom prst="rect">
            <a:avLst/>
          </a:prstGeom>
        </p:spPr>
        <p:txBody>
          <a:bodyPr lIns="107031" tIns="53502" rIns="107031" bIns="53502"/>
          <a:lstStyle>
            <a:lvl1pPr>
              <a:defRPr/>
            </a:lvl1pPr>
          </a:lstStyle>
          <a:p>
            <a:pPr defTabSz="914296">
              <a:defRPr/>
            </a:pPr>
            <a:fld id="{9FAC80C6-9453-40BF-9CD4-6C5C31047F00}" type="datetimeFigureOut">
              <a:rPr lang="it-IT">
                <a:solidFill>
                  <a:srgbClr val="000000"/>
                </a:solidFill>
              </a:rPr>
              <a:pPr defTabSz="914296">
                <a:defRPr/>
              </a:pPr>
              <a:t>12/10/2020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38955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2301913" y="3716337"/>
            <a:ext cx="8424862" cy="476251"/>
          </a:xfrm>
          <a:prstGeom prst="rect">
            <a:avLst/>
          </a:prstGeom>
        </p:spPr>
        <p:txBody>
          <a:bodyPr lIns="107031" tIns="53502" rIns="107031" bIns="53502"/>
          <a:lstStyle>
            <a:lvl1pPr>
              <a:defRPr/>
            </a:lvl1pPr>
          </a:lstStyle>
          <a:p>
            <a:pPr defTabSz="914296">
              <a:defRPr/>
            </a:pPr>
            <a:fld id="{0831EF7C-05D5-46D1-B739-1948496A4ABB}" type="datetimeFigureOut">
              <a:rPr lang="it-IT">
                <a:solidFill>
                  <a:srgbClr val="000000"/>
                </a:solidFill>
              </a:rPr>
              <a:pPr defTabSz="914296">
                <a:defRPr/>
              </a:pPr>
              <a:t>12/10/2020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0534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29518619"/>
              </p:ext>
            </p:extLst>
          </p:nvPr>
        </p:nvGraphicFramePr>
        <p:xfrm>
          <a:off x="1294" y="1591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2" name="Diapositiva think-cell" r:id="rId6" imgW="384" imgH="384" progId="TCLayout.ActiveDocument.1">
                  <p:embed/>
                </p:oleObj>
              </mc:Choice>
              <mc:Fallback>
                <p:oleObj name="Diapositiva think-cell" r:id="rId6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94" y="1591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FFFFFF"/>
              </a:solidFill>
              <a:ea typeface="+mj-ea"/>
              <a:cs typeface="+mj-cs"/>
              <a:sym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506509" y="1886246"/>
            <a:ext cx="7547339" cy="220315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93000"/>
              </a:lnSpc>
              <a:defRPr sz="2800" b="1" baseline="0">
                <a:solidFill>
                  <a:srgbClr val="00000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506509" y="4869163"/>
            <a:ext cx="7547339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rgbClr val="000000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342861" indent="0" algn="ctr">
              <a:buNone/>
              <a:defRPr sz="1500"/>
            </a:lvl2pPr>
            <a:lvl3pPr marL="685722" indent="0" algn="ctr">
              <a:buNone/>
              <a:defRPr sz="1400"/>
            </a:lvl3pPr>
            <a:lvl4pPr marL="1028583" indent="0" algn="ctr">
              <a:buNone/>
              <a:defRPr sz="1200"/>
            </a:lvl4pPr>
            <a:lvl5pPr marL="1371445" indent="0" algn="ctr">
              <a:buNone/>
              <a:defRPr sz="1200"/>
            </a:lvl5pPr>
            <a:lvl6pPr marL="1714305" indent="0" algn="ctr">
              <a:buNone/>
              <a:defRPr sz="1200"/>
            </a:lvl6pPr>
            <a:lvl7pPr marL="2057166" indent="0" algn="ctr">
              <a:buNone/>
              <a:defRPr sz="1200"/>
            </a:lvl7pPr>
            <a:lvl8pPr marL="2400027" indent="0" algn="ctr">
              <a:buNone/>
              <a:defRPr sz="1200"/>
            </a:lvl8pPr>
            <a:lvl9pPr marL="2742888" indent="0" algn="ctr">
              <a:buNone/>
              <a:defRPr sz="1200"/>
            </a:lvl9pPr>
          </a:lstStyle>
          <a:p>
            <a:r>
              <a:rPr lang="en-US" dirty="0"/>
              <a:t>Subtitle in sentence case</a:t>
            </a:r>
          </a:p>
        </p:txBody>
      </p:sp>
      <p:pic>
        <p:nvPicPr>
          <p:cNvPr id="7" name="Picture 7" descr="ADR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1" y="442918"/>
            <a:ext cx="1951626" cy="45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39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9225927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16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2300" b="1" dirty="0">
              <a:solidFill>
                <a:srgbClr val="FFFFFF"/>
              </a:solidFill>
              <a:ea typeface="+mj-ea"/>
              <a:cs typeface="+mj-cs"/>
              <a:sym typeface="Arial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77807" y="149415"/>
            <a:ext cx="8691727" cy="684212"/>
          </a:xfrm>
          <a:prstGeom prst="rect">
            <a:avLst/>
          </a:prstGeom>
        </p:spPr>
        <p:txBody>
          <a:bodyPr vert="horz" wrap="square" lIns="0" tIns="0" rIns="0" bIns="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300" b="1" i="0" u="none" kern="1200" spc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0" y="6669091"/>
            <a:ext cx="9906000" cy="215900"/>
          </a:xfrm>
          <a:prstGeom prst="rect">
            <a:avLst/>
          </a:prstGeom>
          <a:solidFill>
            <a:srgbClr val="D9E5E9"/>
          </a:solidFill>
          <a:ln>
            <a:noFill/>
          </a:ln>
        </p:spPr>
        <p:txBody>
          <a:bodyPr wrap="none" lIns="91270" tIns="45628" rIns="91270" bIns="45628" anchor="ctr"/>
          <a:lstStyle/>
          <a:p>
            <a:pPr defTabSz="914296">
              <a:lnSpc>
                <a:spcPts val="1875"/>
              </a:lnSpc>
            </a:pPr>
            <a:endParaRPr lang="en-US" sz="12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3" name="Slide Number"/>
          <p:cNvSpPr txBox="1">
            <a:spLocks noChangeArrowheads="1"/>
          </p:cNvSpPr>
          <p:nvPr userDrawn="1"/>
        </p:nvSpPr>
        <p:spPr bwMode="auto">
          <a:xfrm>
            <a:off x="9385301" y="6718427"/>
            <a:ext cx="12503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 defTabSz="914296">
              <a:defRPr/>
            </a:pPr>
            <a:fld id="{B984CBE4-91B9-4CD3-88AC-5D78FD7046D4}" type="slidenum">
              <a:rPr lang="en-US" sz="700">
                <a:solidFill>
                  <a:srgbClr val="000000"/>
                </a:solidFill>
                <a:sym typeface="+mn-lt"/>
              </a:rPr>
              <a:pPr defTabSz="914296">
                <a:defRPr/>
              </a:pPr>
              <a:t>‹N›</a:t>
            </a:fld>
            <a:endParaRPr lang="en-US" sz="7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4" name="Slide Number Line"/>
          <p:cNvSpPr>
            <a:spLocks noChangeShapeType="1"/>
          </p:cNvSpPr>
          <p:nvPr userDrawn="1"/>
        </p:nvSpPr>
        <p:spPr bwMode="auto">
          <a:xfrm>
            <a:off x="9269413" y="6734358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4296"/>
            <a:endParaRPr lang="it-IT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6" name="Header Line"/>
          <p:cNvSpPr>
            <a:spLocks noChangeShapeType="1"/>
          </p:cNvSpPr>
          <p:nvPr userDrawn="1"/>
        </p:nvSpPr>
        <p:spPr bwMode="auto">
          <a:xfrm>
            <a:off x="1" y="942975"/>
            <a:ext cx="9907588" cy="0"/>
          </a:xfrm>
          <a:prstGeom prst="line">
            <a:avLst/>
          </a:prstGeom>
          <a:noFill/>
          <a:ln w="9525">
            <a:solidFill>
              <a:srgbClr val="A1BEC9">
                <a:lumMod val="40000"/>
                <a:lumOff val="6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70" tIns="45628" rIns="91270" bIns="45628"/>
          <a:lstStyle/>
          <a:p>
            <a:pPr defTabSz="912448">
              <a:defRPr/>
            </a:pPr>
            <a:endParaRPr lang="it-IT" sz="1400" kern="0" dirty="0">
              <a:solidFill>
                <a:srgbClr val="000000"/>
              </a:solidFill>
              <a:sym typeface="+mn-lt"/>
            </a:endParaRPr>
          </a:p>
        </p:txBody>
      </p:sp>
      <p:pic>
        <p:nvPicPr>
          <p:cNvPr id="11" name="Picture 7" descr="ADR_logo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74"/>
          <a:stretch/>
        </p:blipFill>
        <p:spPr bwMode="auto">
          <a:xfrm>
            <a:off x="9452520" y="357"/>
            <a:ext cx="457771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95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11414687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40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2300" b="1" dirty="0">
              <a:solidFill>
                <a:srgbClr val="FFFFFF"/>
              </a:solidFill>
              <a:ea typeface="+mj-ea"/>
              <a:cs typeface="+mj-cs"/>
              <a:sym typeface="Arial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1F54B2F8-C51F-4566-BAC0-8A0C8E575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1391" y="2085631"/>
            <a:ext cx="8883714" cy="40891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4"/>
          <p:cNvSpPr>
            <a:spLocks noGrp="1"/>
          </p:cNvSpPr>
          <p:nvPr>
            <p:ph type="title" hasCustomPrompt="1"/>
          </p:nvPr>
        </p:nvSpPr>
        <p:spPr>
          <a:xfrm>
            <a:off x="477807" y="149415"/>
            <a:ext cx="8691727" cy="684212"/>
          </a:xfrm>
          <a:prstGeom prst="rect">
            <a:avLst/>
          </a:prstGeom>
        </p:spPr>
        <p:txBody>
          <a:bodyPr vert="horz" wrap="square" lIns="0" tIns="0" rIns="0" bIns="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300" b="1" i="0" u="none" kern="1200" spc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0" y="6669091"/>
            <a:ext cx="9906000" cy="215900"/>
          </a:xfrm>
          <a:prstGeom prst="rect">
            <a:avLst/>
          </a:prstGeom>
          <a:solidFill>
            <a:srgbClr val="D9E5E9"/>
          </a:solidFill>
          <a:ln>
            <a:noFill/>
          </a:ln>
        </p:spPr>
        <p:txBody>
          <a:bodyPr wrap="none" lIns="91270" tIns="45628" rIns="91270" bIns="45628" anchor="ctr"/>
          <a:lstStyle/>
          <a:p>
            <a:pPr defTabSz="914296">
              <a:lnSpc>
                <a:spcPts val="1875"/>
              </a:lnSpc>
            </a:pPr>
            <a:endParaRPr lang="en-US" sz="12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5" name="Slide Number"/>
          <p:cNvSpPr txBox="1">
            <a:spLocks noChangeArrowheads="1"/>
          </p:cNvSpPr>
          <p:nvPr userDrawn="1"/>
        </p:nvSpPr>
        <p:spPr bwMode="auto">
          <a:xfrm>
            <a:off x="9385301" y="6718428"/>
            <a:ext cx="14106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 defTabSz="914296">
              <a:defRPr/>
            </a:pPr>
            <a:fld id="{B984CBE4-91B9-4CD3-88AC-5D78FD7046D4}" type="slidenum">
              <a:rPr lang="en-US" sz="800">
                <a:solidFill>
                  <a:srgbClr val="000000"/>
                </a:solidFill>
                <a:sym typeface="+mn-lt"/>
              </a:rPr>
              <a:pPr defTabSz="914296">
                <a:defRPr/>
              </a:pPr>
              <a:t>‹N›</a:t>
            </a:fld>
            <a:endParaRPr lang="en-US" sz="8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6" name="Slide Number Line"/>
          <p:cNvSpPr>
            <a:spLocks noChangeShapeType="1"/>
          </p:cNvSpPr>
          <p:nvPr userDrawn="1"/>
        </p:nvSpPr>
        <p:spPr bwMode="auto">
          <a:xfrm>
            <a:off x="9269413" y="6734358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4296"/>
            <a:endParaRPr lang="it-IT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7" name="Header Line"/>
          <p:cNvSpPr>
            <a:spLocks noChangeShapeType="1"/>
          </p:cNvSpPr>
          <p:nvPr userDrawn="1"/>
        </p:nvSpPr>
        <p:spPr bwMode="auto">
          <a:xfrm>
            <a:off x="1" y="942975"/>
            <a:ext cx="9907588" cy="0"/>
          </a:xfrm>
          <a:prstGeom prst="line">
            <a:avLst/>
          </a:prstGeom>
          <a:noFill/>
          <a:ln w="9525">
            <a:solidFill>
              <a:srgbClr val="A1BEC9">
                <a:lumMod val="40000"/>
                <a:lumOff val="6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70" tIns="45628" rIns="91270" bIns="45628"/>
          <a:lstStyle/>
          <a:p>
            <a:pPr defTabSz="912448">
              <a:defRPr/>
            </a:pPr>
            <a:endParaRPr lang="it-IT" sz="1400" kern="0" dirty="0">
              <a:solidFill>
                <a:srgbClr val="000000"/>
              </a:solidFill>
              <a:sym typeface="+mn-lt"/>
            </a:endParaRPr>
          </a:p>
        </p:txBody>
      </p:sp>
      <p:pic>
        <p:nvPicPr>
          <p:cNvPr id="11" name="Picture 7" descr="ADR_logo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74"/>
          <a:stretch/>
        </p:blipFill>
        <p:spPr bwMode="auto">
          <a:xfrm>
            <a:off x="9452520" y="357"/>
            <a:ext cx="457771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26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7458347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64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2300" b="1" dirty="0">
              <a:solidFill>
                <a:srgbClr val="FFFFFF"/>
              </a:solidFill>
              <a:ea typeface="+mj-ea"/>
              <a:cs typeface="+mj-cs"/>
              <a:sym typeface="Arial"/>
            </a:endParaRPr>
          </a:p>
        </p:txBody>
      </p:sp>
      <p:sp>
        <p:nvSpPr>
          <p:cNvPr id="8" name="Rectangle 7"/>
          <p:cNvSpPr/>
          <p:nvPr userDrawn="1"/>
        </p:nvSpPr>
        <p:spPr bwMode="ltGray">
          <a:xfrm>
            <a:off x="1" y="-1309"/>
            <a:ext cx="38142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2" tIns="34286" rIns="68572" bIns="3428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296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511875" y="1544275"/>
            <a:ext cx="2805075" cy="1495795"/>
          </a:xfrm>
          <a:noFill/>
        </p:spPr>
        <p:txBody>
          <a:bodyPr wrap="square" lIns="0" tIns="0" rIns="320003" bIns="0" anchor="b">
            <a:noAutofit/>
          </a:bodyPr>
          <a:lstStyle>
            <a:lvl1pPr>
              <a:defRPr sz="230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0" y="6669091"/>
            <a:ext cx="9906000" cy="215900"/>
          </a:xfrm>
          <a:prstGeom prst="rect">
            <a:avLst/>
          </a:prstGeom>
          <a:solidFill>
            <a:srgbClr val="D9E5E9"/>
          </a:solidFill>
          <a:ln>
            <a:noFill/>
          </a:ln>
        </p:spPr>
        <p:txBody>
          <a:bodyPr wrap="none" lIns="91270" tIns="45628" rIns="91270" bIns="45628" anchor="ctr"/>
          <a:lstStyle/>
          <a:p>
            <a:pPr defTabSz="914296">
              <a:lnSpc>
                <a:spcPts val="1875"/>
              </a:lnSpc>
            </a:pPr>
            <a:endParaRPr lang="en-US" sz="12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7" name="Slide Number"/>
          <p:cNvSpPr txBox="1">
            <a:spLocks noChangeArrowheads="1"/>
          </p:cNvSpPr>
          <p:nvPr userDrawn="1"/>
        </p:nvSpPr>
        <p:spPr bwMode="auto">
          <a:xfrm>
            <a:off x="9385301" y="6718429"/>
            <a:ext cx="16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 defTabSz="914296">
              <a:defRPr/>
            </a:pPr>
            <a:fld id="{B984CBE4-91B9-4CD3-88AC-5D78FD7046D4}" type="slidenum">
              <a:rPr lang="en-US">
                <a:solidFill>
                  <a:srgbClr val="000000"/>
                </a:solidFill>
                <a:sym typeface="+mn-lt"/>
              </a:rPr>
              <a:pPr defTabSz="914296">
                <a:defRPr/>
              </a:pPr>
              <a:t>‹N›</a:t>
            </a:fld>
            <a:endParaRPr lang="en-US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0" name="Slide Number Line"/>
          <p:cNvSpPr>
            <a:spLocks noChangeShapeType="1"/>
          </p:cNvSpPr>
          <p:nvPr userDrawn="1"/>
        </p:nvSpPr>
        <p:spPr bwMode="auto">
          <a:xfrm>
            <a:off x="9269413" y="6734358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4296"/>
            <a:endParaRPr lang="it-IT" sz="1400" dirty="0">
              <a:solidFill>
                <a:srgbClr val="000000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140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03026773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88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40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043853" y="2668043"/>
            <a:ext cx="7816649" cy="3201027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289" tIns="274289" rIns="274289" bIns="137145" anchor="b">
            <a:noAutofit/>
          </a:bodyPr>
          <a:lstStyle>
            <a:lvl1pPr marL="0" algn="l" defTabSz="685722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043853" y="1428131"/>
            <a:ext cx="769984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/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749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6131007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12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40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11875" y="3826800"/>
            <a:ext cx="8886150" cy="204120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502855" y="3680016"/>
            <a:ext cx="9405747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79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3154306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36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23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3302812" y="0"/>
            <a:ext cx="338772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5" y="0"/>
            <a:ext cx="33146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/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511880" y="2681105"/>
            <a:ext cx="2541404" cy="149579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30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9333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92986273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 bwMode="white">
          <a:xfrm>
            <a:off x="9073899" y="6442872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11875" y="622802"/>
            <a:ext cx="8883225" cy="470899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2883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22310152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60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2300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5822059" y="0"/>
            <a:ext cx="338772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5" y="0"/>
            <a:ext cx="58272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/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511875" y="622805"/>
            <a:ext cx="5083650" cy="31854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300" b="0" i="0" u="none" kern="1200" spc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4669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86319738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84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23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982749" y="0"/>
            <a:ext cx="338772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511880" y="2681105"/>
            <a:ext cx="2541404" cy="149579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3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3315621" y="-1309"/>
            <a:ext cx="6590380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/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428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9847051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08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32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622791" y="0"/>
            <a:ext cx="338772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953000" y="0"/>
            <a:ext cx="4953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4949772" y="0"/>
            <a:ext cx="4956232" cy="6858000"/>
          </a:xfrm>
          <a:prstGeom prst="rect">
            <a:avLst/>
          </a:prstGeom>
          <a:noFill/>
        </p:spPr>
        <p:txBody>
          <a:bodyPr lIns="914296" tIns="914296" rIns="914296" bIns="914296"/>
          <a:lstStyle>
            <a:lvl1pPr algn="ctr">
              <a:defRPr sz="14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511875" y="1785600"/>
            <a:ext cx="3565575" cy="3286800"/>
          </a:xfrm>
          <a:prstGeom prst="rect">
            <a:avLst/>
          </a:prstGeom>
          <a:noFill/>
        </p:spPr>
        <p:txBody>
          <a:bodyPr wrap="square" lIns="0" tIns="0" rIns="320003" bIns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60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6774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5393062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2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32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6020508" y="0"/>
            <a:ext cx="338772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6353383" y="0"/>
            <a:ext cx="35526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/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353776" y="0"/>
            <a:ext cx="3552229" cy="6858000"/>
          </a:xfrm>
          <a:prstGeom prst="rect">
            <a:avLst/>
          </a:prstGeom>
          <a:noFill/>
        </p:spPr>
        <p:txBody>
          <a:bodyPr lIns="182859" tIns="914296" rIns="182859" bIns="914296"/>
          <a:lstStyle>
            <a:lvl1pPr algn="ctr"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7226802" y="3931142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11875" y="1804651"/>
            <a:ext cx="5076136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60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103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24179330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56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23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1238" y="1311"/>
            <a:ext cx="332175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9" tIns="45715" rIns="91429" bIns="45715" rtlCol="0" anchor="t">
            <a:noAutofit/>
          </a:bodyPr>
          <a:lstStyle/>
          <a:p>
            <a:pPr defTabSz="914296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511880" y="2764209"/>
            <a:ext cx="2013894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300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109" y="3590401"/>
            <a:ext cx="1109266" cy="3382963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65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0022795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80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23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0" y="0"/>
            <a:ext cx="332175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9" tIns="45715" rIns="91429" bIns="45715" rtlCol="0" anchor="t">
            <a:noAutofit/>
          </a:bodyPr>
          <a:lstStyle/>
          <a:p>
            <a:pPr defTabSz="914296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11880" y="2764209"/>
            <a:ext cx="2013894" cy="1314311"/>
          </a:xfrm>
        </p:spPr>
        <p:txBody>
          <a:bodyPr anchor="ctr" anchorCtr="0">
            <a:noAutofit/>
          </a:bodyPr>
          <a:lstStyle>
            <a:lvl1pPr>
              <a:defRPr sz="2300" baseline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862889" y="6451203"/>
            <a:ext cx="1204166" cy="10772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1766897" y="3402832"/>
            <a:ext cx="2189417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520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5931615"/>
              </p:ext>
            </p:extLst>
          </p:nvPr>
        </p:nvGraphicFramePr>
        <p:xfrm>
          <a:off x="1291" y="1591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04" name="Diapositiva think-cell" r:id="rId5" imgW="324" imgH="324" progId="TCLayout.ActiveDocument.1">
                  <p:embed/>
                </p:oleObj>
              </mc:Choice>
              <mc:Fallback>
                <p:oleObj name="Diapositiva think-cell" r:id="rId5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1" y="1591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3200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6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2" y="0"/>
            <a:ext cx="4409373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11876" y="1785600"/>
            <a:ext cx="3300566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493" y="3394395"/>
            <a:ext cx="1055092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23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8514361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28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3200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2" y="0"/>
            <a:ext cx="4409373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11876" y="1785600"/>
            <a:ext cx="3300566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862889" y="6451203"/>
            <a:ext cx="1204166" cy="10772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2907174" y="3416303"/>
            <a:ext cx="2189417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6468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4423602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52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2300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5170382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511880" y="622805"/>
            <a:ext cx="3797338" cy="31854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300" b="0" i="0" u="none" kern="1200" spc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717" y="3589607"/>
            <a:ext cx="1109266" cy="3382963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15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4219811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76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2300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5170382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511880" y="622805"/>
            <a:ext cx="3797338" cy="31854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300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862889" y="6451203"/>
            <a:ext cx="1204166" cy="10772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3623891" y="3407809"/>
            <a:ext cx="2189417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9341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7319719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Diapositiva think-cell" r:id="rId4" imgW="327" imgH="327" progId="TCLayout.ActiveDocument.1">
                  <p:embed/>
                </p:oleObj>
              </mc:Choice>
              <mc:Fallback>
                <p:oleObj name="Diapositiva think-cell" r:id="rId4" imgW="327" imgH="32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3396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96780318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00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2300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686256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511875" y="622805"/>
            <a:ext cx="5083650" cy="31854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300" b="0" i="0" u="none" kern="1200" spc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900" y="3589607"/>
            <a:ext cx="1109266" cy="3382963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8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7573800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24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2300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686256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511875" y="622805"/>
            <a:ext cx="5083650" cy="31854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300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7862889" y="6451203"/>
            <a:ext cx="1204166" cy="10772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5336199" y="3407809"/>
            <a:ext cx="2189417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9677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02609254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48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40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11875" y="3826338"/>
            <a:ext cx="8883225" cy="1606551"/>
          </a:xfrm>
        </p:spPr>
        <p:txBody>
          <a:bodyPr anchor="b">
            <a:noAutofit/>
          </a:bodyPr>
          <a:lstStyle>
            <a:lvl1pPr marL="0" algn="l" defTabSz="685722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422387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31851929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2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40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511875" y="625475"/>
            <a:ext cx="757809" cy="93268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/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11875" y="3826338"/>
            <a:ext cx="8883225" cy="160655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685722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75674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6127392"/>
              </p:ext>
            </p:extLst>
          </p:nvPr>
        </p:nvGraphicFramePr>
        <p:xfrm>
          <a:off x="1291" y="1591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96" name="Diapositiva think-cell" r:id="rId4" imgW="324" imgH="324" progId="TCLayout.ActiveDocument.1">
                  <p:embed/>
                </p:oleObj>
              </mc:Choice>
              <mc:Fallback>
                <p:oleObj name="Diapositiva think-cell" r:id="rId4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" y="1591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/>
              </a:solidFill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5450825" y="1040804"/>
            <a:ext cx="769257" cy="8141105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6"/>
            <a:ext cx="9906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68572" tIns="34286" rIns="68572" bIns="34286" numCol="1" anchor="t" anchorCtr="0" compatLnSpc="1">
            <a:prstTxWarp prst="textNoShape">
              <a:avLst/>
            </a:prstTxWarp>
            <a:noAutofit/>
          </a:bodyPr>
          <a:lstStyle/>
          <a:p>
            <a:pPr defTabSz="914296"/>
            <a:endParaRPr lang="en-US" sz="1100" dirty="0">
              <a:solidFill>
                <a:srgbClr val="000000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059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4900825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20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23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 bwMode="white">
          <a:xfrm>
            <a:off x="9073897" y="6450567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11875" y="622802"/>
            <a:ext cx="8883225" cy="470899"/>
          </a:xfrm>
        </p:spPr>
        <p:txBody>
          <a:bodyPr/>
          <a:lstStyle>
            <a:lvl1pPr>
              <a:defRPr sz="23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652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93369022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44" name="Diapositiva think-cell" r:id="rId4" imgW="327" imgH="327" progId="TCLayout.ActiveDocument.1">
                  <p:embed/>
                </p:oleObj>
              </mc:Choice>
              <mc:Fallback>
                <p:oleObj name="Diapositiva think-cell" r:id="rId4" imgW="327" imgH="32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0273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1033869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68" name="Diapositiva think-cell" r:id="rId4" imgW="327" imgH="327" progId="TCLayout.ActiveDocument.1">
                  <p:embed/>
                </p:oleObj>
              </mc:Choice>
              <mc:Fallback>
                <p:oleObj name="Diapositiva think-cell" r:id="rId4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9073897" y="6450567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4732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99947441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92" name="Diapositiva think-cell" r:id="rId4" imgW="327" imgH="327" progId="TCLayout.ActiveDocument.1">
                  <p:embed/>
                </p:oleObj>
              </mc:Choice>
              <mc:Fallback>
                <p:oleObj name="Diapositiva think-cell" r:id="rId4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8194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19854425"/>
              </p:ext>
            </p:extLst>
          </p:nvPr>
        </p:nvGraphicFramePr>
        <p:xfrm>
          <a:off x="1291" y="1591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16" name="Diapositiva think-cell" r:id="rId5" imgW="384" imgH="384" progId="TCLayout.ActiveDocument.1">
                  <p:embed/>
                </p:oleObj>
              </mc:Choice>
              <mc:Fallback>
                <p:oleObj name="Diapositiva think-cell" r:id="rId5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1" y="1591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 userDrawn="1"/>
        </p:nvSpPr>
        <p:spPr>
          <a:xfrm>
            <a:off x="3307898" y="2540003"/>
            <a:ext cx="3439583" cy="140546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r>
              <a:rPr lang="en-US" sz="4000" dirty="0">
                <a:solidFill>
                  <a:srgbClr val="000000"/>
                </a:solidFill>
              </a:rPr>
              <a:t>Thank You</a:t>
            </a:r>
          </a:p>
        </p:txBody>
      </p:sp>
      <p:pic>
        <p:nvPicPr>
          <p:cNvPr id="5" name="Picture 7" descr="ADR_logo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74"/>
          <a:stretch/>
        </p:blipFill>
        <p:spPr bwMode="auto">
          <a:xfrm>
            <a:off x="9452520" y="357"/>
            <a:ext cx="457771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28494977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Diapositiva think-cell" r:id="rId4" imgW="327" imgH="327" progId="TCLayout.ActiveDocument.1">
                  <p:embed/>
                </p:oleObj>
              </mc:Choice>
              <mc:Fallback>
                <p:oleObj name="Diapositiva think-cell" r:id="rId4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9073899" y="6442872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2008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3887704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40" name="Diapositiva think-cell" r:id="rId4" imgW="327" imgH="327" progId="TCLayout.ActiveDocument.1">
                  <p:embed/>
                </p:oleObj>
              </mc:Choice>
              <mc:Fallback>
                <p:oleObj name="Diapositiva think-cell" r:id="rId4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488" y="-1"/>
            <a:ext cx="9907463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6"/>
              <a:endParaRPr lang="en-US" sz="1100" dirty="0">
                <a:solidFill>
                  <a:srgbClr val="000000"/>
                </a:solidFill>
                <a:sym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22">
                <a:defRPr/>
              </a:pPr>
              <a:endParaRPr lang="en-US" sz="1400" dirty="0">
                <a:solidFill>
                  <a:srgbClr val="575757"/>
                </a:solidFill>
                <a:sym typeface="+mn-lt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6"/>
              <a:endParaRPr lang="en-US" sz="1100" dirty="0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6"/>
              <a:endParaRPr lang="en-US" sz="1100" dirty="0">
                <a:solidFill>
                  <a:srgbClr val="000000"/>
                </a:solidFill>
                <a:sym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914296">
                <a:lnSpc>
                  <a:spcPct val="90000"/>
                </a:lnSpc>
                <a:spcAft>
                  <a:spcPts val="750"/>
                </a:spcAft>
              </a:pPr>
              <a:endParaRPr lang="en-US" sz="900" dirty="0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1" y="6269091"/>
              <a:ext cx="9030915" cy="290849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defTabSz="685722">
                <a:lnSpc>
                  <a:spcPct val="90000"/>
                </a:lnSpc>
                <a:defRPr/>
              </a:pPr>
              <a:r>
                <a:rPr lang="en-US" sz="700" dirty="0">
                  <a:solidFill>
                    <a:prstClr val="white">
                      <a:lumMod val="50000"/>
                    </a:prstClr>
                  </a:solidFill>
                  <a:sym typeface="+mn-lt"/>
                </a:rPr>
                <a:t>1. xxxx  2. xxxx  3. List footnotes in numerical order. Footnote numbers are not bracketed. Use 10pt font</a:t>
              </a:r>
            </a:p>
            <a:p>
              <a:pPr defTabSz="685722">
                <a:lnSpc>
                  <a:spcPct val="90000"/>
                </a:lnSpc>
                <a:defRPr/>
              </a:pPr>
              <a:r>
                <a:rPr lang="en-US" sz="700" dirty="0">
                  <a:solidFill>
                    <a:prstClr val="white">
                      <a:lumMod val="50000"/>
                    </a:prstClr>
                  </a:solidFill>
                  <a:sym typeface="+mn-lt"/>
                </a:rPr>
                <a:t>Note: Do not put a period at the end of the note or the source</a:t>
              </a:r>
            </a:p>
            <a:p>
              <a:pPr defTabSz="685722">
                <a:lnSpc>
                  <a:spcPct val="90000"/>
                </a:lnSpc>
                <a:defRPr/>
              </a:pPr>
              <a:r>
                <a:rPr lang="en-US" sz="700" dirty="0">
                  <a:solidFill>
                    <a:prstClr val="white">
                      <a:lumMod val="50000"/>
                    </a:prstClr>
                  </a:solidFill>
                  <a:sym typeface="+mn-lt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56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2468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3079384"/>
              </p:ext>
            </p:extLst>
          </p:nvPr>
        </p:nvGraphicFramePr>
        <p:xfrm>
          <a:off x="1294" y="1591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64" name="Diapositiva think-cell" r:id="rId5" imgW="384" imgH="384" progId="TCLayout.ActiveDocument.1">
                  <p:embed/>
                </p:oleObj>
              </mc:Choice>
              <mc:Fallback>
                <p:oleObj name="Diapositiva think-cell" r:id="rId5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4" y="1591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2800" b="1" dirty="0">
              <a:solidFill>
                <a:srgbClr val="FFFFFF"/>
              </a:solidFill>
              <a:ea typeface="+mj-ea"/>
              <a:cs typeface="+mj-cs"/>
              <a:sym typeface="Arial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506509" y="1886246"/>
            <a:ext cx="7547339" cy="220315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93000"/>
              </a:lnSpc>
              <a:defRPr sz="2800" b="1" baseline="0">
                <a:solidFill>
                  <a:srgbClr val="00000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506509" y="4869163"/>
            <a:ext cx="7547339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rgbClr val="000000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342861" indent="0" algn="ctr">
              <a:buNone/>
              <a:defRPr sz="1500"/>
            </a:lvl2pPr>
            <a:lvl3pPr marL="685722" indent="0" algn="ctr">
              <a:buNone/>
              <a:defRPr sz="1400"/>
            </a:lvl3pPr>
            <a:lvl4pPr marL="1028583" indent="0" algn="ctr">
              <a:buNone/>
              <a:defRPr sz="1200"/>
            </a:lvl4pPr>
            <a:lvl5pPr marL="1371445" indent="0" algn="ctr">
              <a:buNone/>
              <a:defRPr sz="1200"/>
            </a:lvl5pPr>
            <a:lvl6pPr marL="1714305" indent="0" algn="ctr">
              <a:buNone/>
              <a:defRPr sz="1200"/>
            </a:lvl6pPr>
            <a:lvl7pPr marL="2057166" indent="0" algn="ctr">
              <a:buNone/>
              <a:defRPr sz="1200"/>
            </a:lvl7pPr>
            <a:lvl8pPr marL="2400027" indent="0" algn="ctr">
              <a:buNone/>
              <a:defRPr sz="1200"/>
            </a:lvl8pPr>
            <a:lvl9pPr marL="2742888" indent="0" algn="ctr">
              <a:buNone/>
              <a:defRPr sz="1200"/>
            </a:lvl9pPr>
          </a:lstStyle>
          <a:p>
            <a:r>
              <a:rPr lang="en-US" dirty="0"/>
              <a:t>Subtitle in sentence case</a:t>
            </a:r>
          </a:p>
        </p:txBody>
      </p:sp>
      <p:pic>
        <p:nvPicPr>
          <p:cNvPr id="7" name="Picture 7" descr="ADR_log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0" y="442916"/>
            <a:ext cx="1355626" cy="31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38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7001514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88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00" b="1" dirty="0">
              <a:solidFill>
                <a:srgbClr val="FFFFFF"/>
              </a:solidFill>
              <a:ea typeface="+mj-ea"/>
              <a:cs typeface="+mj-cs"/>
              <a:sym typeface="Arial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6" name="Rectangle 10"/>
          <p:cNvSpPr>
            <a:spLocks noChangeArrowheads="1"/>
          </p:cNvSpPr>
          <p:nvPr userDrawn="1"/>
        </p:nvSpPr>
        <p:spPr bwMode="auto">
          <a:xfrm>
            <a:off x="0" y="6669091"/>
            <a:ext cx="9906000" cy="215900"/>
          </a:xfrm>
          <a:prstGeom prst="rect">
            <a:avLst/>
          </a:prstGeom>
          <a:solidFill>
            <a:srgbClr val="D9E5E9"/>
          </a:solidFill>
          <a:ln>
            <a:noFill/>
          </a:ln>
        </p:spPr>
        <p:txBody>
          <a:bodyPr wrap="none" lIns="91270" tIns="45628" rIns="91270" bIns="45628" anchor="ctr"/>
          <a:lstStyle/>
          <a:p>
            <a:pPr defTabSz="914296">
              <a:lnSpc>
                <a:spcPts val="1875"/>
              </a:lnSpc>
            </a:pPr>
            <a:endParaRPr lang="en-US" sz="12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7" name="Slide Number"/>
          <p:cNvSpPr txBox="1">
            <a:spLocks noChangeArrowheads="1"/>
          </p:cNvSpPr>
          <p:nvPr userDrawn="1"/>
        </p:nvSpPr>
        <p:spPr bwMode="auto">
          <a:xfrm>
            <a:off x="9385301" y="6718431"/>
            <a:ext cx="16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 defTabSz="914296">
              <a:defRPr/>
            </a:pPr>
            <a:fld id="{B984CBE4-91B9-4CD3-88AC-5D78FD7046D4}" type="slidenum">
              <a:rPr lang="en-US">
                <a:solidFill>
                  <a:srgbClr val="000000"/>
                </a:solidFill>
                <a:sym typeface="+mn-lt"/>
              </a:rPr>
              <a:pPr defTabSz="914296">
                <a:defRPr/>
              </a:pPr>
              <a:t>‹N›</a:t>
            </a:fld>
            <a:endParaRPr lang="en-US" sz="7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8" name="Slide Number Line"/>
          <p:cNvSpPr>
            <a:spLocks noChangeShapeType="1"/>
          </p:cNvSpPr>
          <p:nvPr userDrawn="1"/>
        </p:nvSpPr>
        <p:spPr bwMode="auto">
          <a:xfrm>
            <a:off x="9269413" y="6734358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4296"/>
            <a:endParaRPr lang="it-IT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9" name="Header Line"/>
          <p:cNvSpPr>
            <a:spLocks noChangeShapeType="1"/>
          </p:cNvSpPr>
          <p:nvPr userDrawn="1"/>
        </p:nvSpPr>
        <p:spPr bwMode="auto">
          <a:xfrm>
            <a:off x="1" y="942975"/>
            <a:ext cx="9907588" cy="0"/>
          </a:xfrm>
          <a:prstGeom prst="line">
            <a:avLst/>
          </a:prstGeom>
          <a:noFill/>
          <a:ln w="9525">
            <a:solidFill>
              <a:srgbClr val="A1BEC9">
                <a:lumMod val="40000"/>
                <a:lumOff val="6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70" tIns="45628" rIns="91270" bIns="45628"/>
          <a:lstStyle/>
          <a:p>
            <a:pPr defTabSz="912448">
              <a:defRPr/>
            </a:pPr>
            <a:endParaRPr lang="it-IT" sz="1400" kern="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0" name="Title 7"/>
          <p:cNvSpPr>
            <a:spLocks noGrp="1"/>
          </p:cNvSpPr>
          <p:nvPr>
            <p:ph type="title" hasCustomPrompt="1"/>
          </p:nvPr>
        </p:nvSpPr>
        <p:spPr>
          <a:xfrm>
            <a:off x="477807" y="149415"/>
            <a:ext cx="8691727" cy="684212"/>
          </a:xfrm>
        </p:spPr>
        <p:txBody>
          <a:bodyPr/>
          <a:lstStyle>
            <a:lvl1pPr>
              <a:defRPr sz="2300"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7" descr="ADR_logo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74"/>
          <a:stretch/>
        </p:blipFill>
        <p:spPr bwMode="auto">
          <a:xfrm>
            <a:off x="9269413" y="357"/>
            <a:ext cx="640878" cy="58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6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240">
          <p15:clr>
            <a:srgbClr val="FBAE40"/>
          </p15:clr>
        </p15:guide>
      </p15:sldGuideLst>
    </p:ext>
  </p:extLs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36868410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2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00" b="1" dirty="0">
              <a:solidFill>
                <a:srgbClr val="FFFFFF"/>
              </a:solidFill>
              <a:ea typeface="+mj-ea"/>
              <a:cs typeface="+mj-cs"/>
              <a:sym typeface="Arial"/>
            </a:endParaRPr>
          </a:p>
        </p:txBody>
      </p:sp>
      <p:sp>
        <p:nvSpPr>
          <p:cNvPr id="4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3" name="Rectangle 10"/>
          <p:cNvSpPr>
            <a:spLocks noChangeArrowheads="1"/>
          </p:cNvSpPr>
          <p:nvPr userDrawn="1"/>
        </p:nvSpPr>
        <p:spPr bwMode="auto">
          <a:xfrm>
            <a:off x="0" y="6669091"/>
            <a:ext cx="9906000" cy="215900"/>
          </a:xfrm>
          <a:prstGeom prst="rect">
            <a:avLst/>
          </a:prstGeom>
          <a:solidFill>
            <a:srgbClr val="D9E5E9"/>
          </a:solidFill>
          <a:ln>
            <a:noFill/>
          </a:ln>
        </p:spPr>
        <p:txBody>
          <a:bodyPr wrap="none" lIns="91270" tIns="45628" rIns="91270" bIns="45628" anchor="ctr"/>
          <a:lstStyle/>
          <a:p>
            <a:pPr defTabSz="914296">
              <a:lnSpc>
                <a:spcPts val="1875"/>
              </a:lnSpc>
            </a:pPr>
            <a:endParaRPr lang="en-US" sz="12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4" name="Slide Number"/>
          <p:cNvSpPr txBox="1">
            <a:spLocks noChangeArrowheads="1"/>
          </p:cNvSpPr>
          <p:nvPr userDrawn="1"/>
        </p:nvSpPr>
        <p:spPr bwMode="auto">
          <a:xfrm>
            <a:off x="9385301" y="6718427"/>
            <a:ext cx="12503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 defTabSz="914296">
              <a:defRPr/>
            </a:pPr>
            <a:fld id="{B984CBE4-91B9-4CD3-88AC-5D78FD7046D4}" type="slidenum">
              <a:rPr lang="en-US" sz="700">
                <a:solidFill>
                  <a:srgbClr val="000000"/>
                </a:solidFill>
                <a:sym typeface="+mn-lt"/>
              </a:rPr>
              <a:pPr defTabSz="914296">
                <a:defRPr/>
              </a:pPr>
              <a:t>‹N›</a:t>
            </a:fld>
            <a:endParaRPr lang="en-US" sz="7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5" name="Slide Number Line"/>
          <p:cNvSpPr>
            <a:spLocks noChangeShapeType="1"/>
          </p:cNvSpPr>
          <p:nvPr userDrawn="1"/>
        </p:nvSpPr>
        <p:spPr bwMode="auto">
          <a:xfrm>
            <a:off x="9269413" y="6734358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914296"/>
            <a:endParaRPr lang="it-IT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6" name="Header Line"/>
          <p:cNvSpPr>
            <a:spLocks noChangeShapeType="1"/>
          </p:cNvSpPr>
          <p:nvPr userDrawn="1"/>
        </p:nvSpPr>
        <p:spPr bwMode="auto">
          <a:xfrm>
            <a:off x="1" y="942975"/>
            <a:ext cx="9907588" cy="0"/>
          </a:xfrm>
          <a:prstGeom prst="line">
            <a:avLst/>
          </a:prstGeom>
          <a:noFill/>
          <a:ln w="9525">
            <a:solidFill>
              <a:srgbClr val="A1BEC9">
                <a:lumMod val="40000"/>
                <a:lumOff val="6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70" tIns="45628" rIns="91270" bIns="45628"/>
          <a:lstStyle/>
          <a:p>
            <a:pPr defTabSz="912448">
              <a:defRPr/>
            </a:pPr>
            <a:endParaRPr lang="it-IT" sz="1400" kern="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477807" y="149415"/>
            <a:ext cx="8691727" cy="684212"/>
          </a:xfrm>
        </p:spPr>
        <p:txBody>
          <a:bodyPr/>
          <a:lstStyle>
            <a:lvl1pPr>
              <a:defRPr sz="2300"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xmlns="" id="{1F54B2F8-C51F-4566-BAC0-8A0C8E575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1391" y="2085631"/>
            <a:ext cx="8883714" cy="40891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Picture 7" descr="ADR_logo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74"/>
          <a:stretch/>
        </p:blipFill>
        <p:spPr bwMode="auto">
          <a:xfrm>
            <a:off x="9452520" y="357"/>
            <a:ext cx="457771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94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6069919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36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38142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2" tIns="34286" rIns="68572" bIns="3428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296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511875" y="2158993"/>
            <a:ext cx="3042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342861" indent="0" algn="ctr">
              <a:buNone/>
              <a:defRPr sz="1500"/>
            </a:lvl2pPr>
            <a:lvl3pPr marL="685722" indent="0" algn="ctr">
              <a:buNone/>
              <a:defRPr sz="1400"/>
            </a:lvl3pPr>
            <a:lvl4pPr marL="1028583" indent="0" algn="ctr">
              <a:buNone/>
              <a:defRPr sz="1200"/>
            </a:lvl4pPr>
            <a:lvl5pPr marL="1371445" indent="0" algn="ctr">
              <a:buNone/>
              <a:defRPr sz="1200"/>
            </a:lvl5pPr>
            <a:lvl6pPr marL="1714305" indent="0" algn="ctr">
              <a:buNone/>
              <a:defRPr sz="1200"/>
            </a:lvl6pPr>
            <a:lvl7pPr marL="2057166" indent="0" algn="ctr">
              <a:buNone/>
              <a:defRPr sz="1200"/>
            </a:lvl7pPr>
            <a:lvl8pPr marL="2400027" indent="0" algn="ctr">
              <a:buNone/>
              <a:defRPr sz="1200"/>
            </a:lvl8pPr>
            <a:lvl9pPr marL="2742888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511875" y="1227050"/>
            <a:ext cx="3042000" cy="664797"/>
          </a:xfrm>
        </p:spPr>
        <p:txBody>
          <a:bodyPr anchor="t">
            <a:noAutofit/>
          </a:bodyPr>
          <a:lstStyle>
            <a:lvl1pPr>
              <a:defRPr sz="180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502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0074942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60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40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043853" y="2668043"/>
            <a:ext cx="7816649" cy="3201027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289" tIns="274289" rIns="274289" bIns="137145" anchor="b">
            <a:noAutofit/>
          </a:bodyPr>
          <a:lstStyle>
            <a:lvl1pPr marL="0" algn="l" defTabSz="685722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040568" y="1424086"/>
            <a:ext cx="773274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/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177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62529712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84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40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11875" y="3826800"/>
            <a:ext cx="8886150" cy="204120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511876" y="3680016"/>
            <a:ext cx="9391352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47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6261264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08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3302812" y="0"/>
            <a:ext cx="338772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5" y="0"/>
            <a:ext cx="3314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/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511880" y="2681105"/>
            <a:ext cx="2541404" cy="149579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6868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2927505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32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5822059" y="0"/>
            <a:ext cx="338772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5" y="0"/>
            <a:ext cx="58272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/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1880" y="622806"/>
            <a:ext cx="5099680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3284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52378901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56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336268" y="0"/>
            <a:ext cx="338772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734034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/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1875" y="622806"/>
            <a:ext cx="6582537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9009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10676100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name="Diapositiva think-cell" r:id="rId4" imgW="327" imgH="327" progId="TCLayout.ActiveDocument.1">
                  <p:embed/>
                </p:oleObj>
              </mc:Choice>
              <mc:Fallback>
                <p:oleObj name="Diapositiva think-cell" r:id="rId4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000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1750868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80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982749" y="0"/>
            <a:ext cx="338772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511880" y="2681105"/>
            <a:ext cx="2541404" cy="149579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3315621" y="-1309"/>
            <a:ext cx="6590380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/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544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723048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04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32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622791" y="0"/>
            <a:ext cx="338772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953000" y="0"/>
            <a:ext cx="4953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4949772" y="0"/>
            <a:ext cx="4956232" cy="6858000"/>
          </a:xfrm>
          <a:prstGeom prst="rect">
            <a:avLst/>
          </a:prstGeom>
          <a:noFill/>
        </p:spPr>
        <p:txBody>
          <a:bodyPr lIns="914296" tIns="914296" rIns="914296" bIns="914296"/>
          <a:lstStyle>
            <a:lvl1pPr algn="ctr">
              <a:defRPr sz="14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11875" y="1785600"/>
            <a:ext cx="3565575" cy="3286800"/>
          </a:xfrm>
          <a:prstGeom prst="rect">
            <a:avLst/>
          </a:prstGeom>
          <a:noFill/>
        </p:spPr>
        <p:txBody>
          <a:bodyPr wrap="square" lIns="0" tIns="0" rIns="320003" bIns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60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2279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4416760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28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32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6020508" y="0"/>
            <a:ext cx="338772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6353383" y="0"/>
            <a:ext cx="355262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/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353776" y="0"/>
            <a:ext cx="3552229" cy="6858000"/>
          </a:xfrm>
          <a:prstGeom prst="rect">
            <a:avLst/>
          </a:prstGeom>
          <a:noFill/>
        </p:spPr>
        <p:txBody>
          <a:bodyPr lIns="182859" tIns="914296" rIns="182859" bIns="914296"/>
          <a:lstStyle>
            <a:lvl1pPr algn="ctr"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512636" y="1785600"/>
            <a:ext cx="5076136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60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338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83887763"/>
              </p:ext>
            </p:extLst>
          </p:nvPr>
        </p:nvGraphicFramePr>
        <p:xfrm>
          <a:off x="1291" y="1591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2" name="Diapositiva think-cell" r:id="rId5" imgW="324" imgH="324" progId="TCLayout.ActiveDocument.1">
                  <p:embed/>
                </p:oleObj>
              </mc:Choice>
              <mc:Fallback>
                <p:oleObj name="Diapositiva think-cell" r:id="rId5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1" y="1591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238" y="1311"/>
            <a:ext cx="332175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9" tIns="45715" rIns="91429" bIns="45715" rtlCol="0" anchor="t">
            <a:noAutofit/>
          </a:bodyPr>
          <a:lstStyle/>
          <a:p>
            <a:pPr defTabSz="914296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511880" y="2764209"/>
            <a:ext cx="2013894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109" y="3590401"/>
            <a:ext cx="1109266" cy="3382963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28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39908707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76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238" y="1311"/>
            <a:ext cx="332175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9" tIns="45715" rIns="91429" bIns="45715" rtlCol="0" anchor="t">
            <a:noAutofit/>
          </a:bodyPr>
          <a:lstStyle/>
          <a:p>
            <a:pPr defTabSz="914296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11880" y="2764209"/>
            <a:ext cx="2013894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862889" y="6451203"/>
            <a:ext cx="1204166" cy="10772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1766897" y="3402832"/>
            <a:ext cx="2189417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144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10145752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00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3200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6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2" y="0"/>
            <a:ext cx="4409373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11876" y="1785600"/>
            <a:ext cx="3300566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493" y="3394395"/>
            <a:ext cx="1055092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72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68899730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24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3200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2" y="0"/>
            <a:ext cx="4409373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11876" y="1785600"/>
            <a:ext cx="3300566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862889" y="6451203"/>
            <a:ext cx="1204166" cy="10772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2907174" y="3416303"/>
            <a:ext cx="2189417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4020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51455406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48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5170382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11880" y="622806"/>
            <a:ext cx="385760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/>
              </a:solidFill>
              <a:sym typeface="+mn-lt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717" y="3589607"/>
            <a:ext cx="1109266" cy="3382963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98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32633618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72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5170382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11880" y="622806"/>
            <a:ext cx="385760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862889" y="6451203"/>
            <a:ext cx="1204166" cy="10772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3623891" y="3407809"/>
            <a:ext cx="2189417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8370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52176372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396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686256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1875" y="622806"/>
            <a:ext cx="5081778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900" y="3589607"/>
            <a:ext cx="1109266" cy="3382963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03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64215718"/>
              </p:ext>
            </p:extLst>
          </p:nvPr>
        </p:nvGraphicFramePr>
        <p:xfrm>
          <a:off x="1291" y="1596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Diapositiva think-cell" r:id="rId5" imgW="384" imgH="384" progId="TCLayout.ActiveDocument.1">
                  <p:embed/>
                </p:oleObj>
              </mc:Choice>
              <mc:Fallback>
                <p:oleObj name="Diapositiva think-cell" r:id="rId5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1" y="1596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 userDrawn="1"/>
        </p:nvSpPr>
        <p:spPr>
          <a:xfrm>
            <a:off x="3307900" y="2540008"/>
            <a:ext cx="3439583" cy="140546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Thank You</a:t>
            </a:r>
          </a:p>
        </p:txBody>
      </p:sp>
      <p:pic>
        <p:nvPicPr>
          <p:cNvPr id="5" name="Picture 7" descr="ADR_logo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74"/>
          <a:stretch/>
        </p:blipFill>
        <p:spPr bwMode="auto">
          <a:xfrm>
            <a:off x="9452520" y="361"/>
            <a:ext cx="457771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50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0516402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20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686256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1875" y="622806"/>
            <a:ext cx="5081778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7862889" y="6451203"/>
            <a:ext cx="1204166" cy="10772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5336199" y="3407809"/>
            <a:ext cx="2189417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0548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9325918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44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40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1875" y="3826338"/>
            <a:ext cx="8883225" cy="1606551"/>
          </a:xfrm>
        </p:spPr>
        <p:txBody>
          <a:bodyPr anchor="b">
            <a:noAutofit/>
          </a:bodyPr>
          <a:lstStyle>
            <a:lvl1pPr marL="0" algn="l" defTabSz="685722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177032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4028251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68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sz="40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511875" y="625475"/>
            <a:ext cx="757809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/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11875" y="3826338"/>
            <a:ext cx="8883225" cy="160655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685722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00" kern="1200" baseline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163344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15641738"/>
              </p:ext>
            </p:extLst>
          </p:nvPr>
        </p:nvGraphicFramePr>
        <p:xfrm>
          <a:off x="1291" y="1591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2" name="Diapositiva think-cell" r:id="rId4" imgW="384" imgH="384" progId="TCLayout.ActiveDocument.1">
                  <p:embed/>
                </p:oleObj>
              </mc:Choice>
              <mc:Fallback>
                <p:oleObj name="Diapositiva think-cell" r:id="rId4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" y="1591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5450825" y="1040804"/>
            <a:ext cx="769257" cy="8141105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6"/>
            <a:ext cx="9906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68572" tIns="34286" rIns="68572" bIns="34286" numCol="1" anchor="t" anchorCtr="0" compatLnSpc="1">
            <a:prstTxWarp prst="textNoShape">
              <a:avLst/>
            </a:prstTxWarp>
            <a:noAutofit/>
          </a:bodyPr>
          <a:lstStyle/>
          <a:p>
            <a:pPr defTabSz="914296"/>
            <a:endParaRPr lang="en-US" sz="1100" dirty="0">
              <a:solidFill>
                <a:srgbClr val="000000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296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73077740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16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endParaRPr lang="en-US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white">
          <a:xfrm>
            <a:off x="9073897" y="6450567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1875" y="622806"/>
            <a:ext cx="8883225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6430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84465658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40" name="Diapositiva think-cell" r:id="rId4" imgW="327" imgH="327" progId="TCLayout.ActiveDocument.1">
                  <p:embed/>
                </p:oleObj>
              </mc:Choice>
              <mc:Fallback>
                <p:oleObj name="Diapositiva think-cell" r:id="rId4" imgW="327" imgH="32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332175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9" tIns="45715" rIns="91429" bIns="45715" rtlCol="0" anchor="t">
            <a:noAutofit/>
          </a:bodyPr>
          <a:lstStyle/>
          <a:p>
            <a:pPr defTabSz="914296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332175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9" tIns="45715" rIns="91429" bIns="45715" rtlCol="0" anchor="t">
            <a:noAutofit/>
          </a:bodyPr>
          <a:lstStyle/>
          <a:p>
            <a:pPr defTabSz="914296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11876" y="2806335"/>
            <a:ext cx="2290763" cy="130497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296">
              <a:lnSpc>
                <a:spcPct val="106000"/>
              </a:lnSpc>
              <a:spcAft>
                <a:spcPts val="524"/>
              </a:spcAft>
            </a:pPr>
            <a:r>
              <a:rPr lang="en-US" sz="4000" dirty="0">
                <a:solidFill>
                  <a:srgbClr val="000000"/>
                </a:solidFill>
                <a:sym typeface="+mn-lt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/>
              </a:solidFill>
              <a:sym typeface="+mn-lt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68" y="3586751"/>
            <a:ext cx="1109266" cy="3382963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49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6513637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64" name="Diapositiva think-cell" r:id="rId4" imgW="327" imgH="327" progId="TCLayout.ActiveDocument.1">
                  <p:embed/>
                </p:oleObj>
              </mc:Choice>
              <mc:Fallback>
                <p:oleObj name="Diapositiva think-cell" r:id="rId4" imgW="327" imgH="32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121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40757834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88" name="Diapositiva think-cell" r:id="rId4" imgW="327" imgH="327" progId="TCLayout.ActiveDocument.1">
                  <p:embed/>
                </p:oleObj>
              </mc:Choice>
              <mc:Fallback>
                <p:oleObj name="Diapositiva think-cell" r:id="rId4" imgW="327" imgH="32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defTabSz="914296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5845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6983104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12" name="Diapositiva think-cell" r:id="rId4" imgW="327" imgH="327" progId="TCLayout.ActiveDocument.1">
                  <p:embed/>
                </p:oleObj>
              </mc:Choice>
              <mc:Fallback>
                <p:oleObj name="Diapositiva think-cell" r:id="rId4" imgW="327" imgH="32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1147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27023505"/>
              </p:ext>
            </p:extLst>
          </p:nvPr>
        </p:nvGraphicFramePr>
        <p:xfrm>
          <a:off x="1291" y="1591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36" name="Diapositiva think-cell" r:id="rId5" imgW="384" imgH="384" progId="TCLayout.ActiveDocument.1">
                  <p:embed/>
                </p:oleObj>
              </mc:Choice>
              <mc:Fallback>
                <p:oleObj name="Diapositiva think-cell" r:id="rId5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1" y="1591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 userDrawn="1"/>
        </p:nvSpPr>
        <p:spPr>
          <a:xfrm>
            <a:off x="3307898" y="2540003"/>
            <a:ext cx="3439583" cy="140546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5" rIns="91429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/>
            <a:r>
              <a:rPr lang="en-US" sz="4000" dirty="0">
                <a:solidFill>
                  <a:srgbClr val="000000"/>
                </a:solidFill>
              </a:rPr>
              <a:t>Thank You</a:t>
            </a:r>
          </a:p>
        </p:txBody>
      </p:sp>
      <p:pic>
        <p:nvPicPr>
          <p:cNvPr id="5" name="Picture 7" descr="ADR_logo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74"/>
          <a:stretch/>
        </p:blipFill>
        <p:spPr bwMode="auto">
          <a:xfrm>
            <a:off x="9452520" y="357"/>
            <a:ext cx="457771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7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62813291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Diapositiva think-cell" r:id="rId4" imgW="327" imgH="327" progId="TCLayout.ActiveDocument.1">
                  <p:embed/>
                </p:oleObj>
              </mc:Choice>
              <mc:Fallback>
                <p:oleObj name="Diapositiva think-cell" r:id="rId4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488" y="-1"/>
            <a:ext cx="9907463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750"/>
                </a:spcAft>
              </a:pPr>
              <a:endParaRPr lang="en-US" sz="9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248316"/>
              <a:ext cx="9030915" cy="311624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Note: Do not put a period at the end of the note or the source</a:t>
              </a:r>
            </a:p>
            <a:p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56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475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87980206"/>
              </p:ext>
            </p:extLst>
          </p:nvPr>
        </p:nvGraphicFramePr>
        <p:xfrm>
          <a:off x="1721" y="2120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60" name="Diapositiva think-cell" r:id="rId4" imgW="327" imgH="327" progId="TCLayout.ActiveDocument.1">
                  <p:embed/>
                </p:oleObj>
              </mc:Choice>
              <mc:Fallback>
                <p:oleObj name="Diapositiva think-cell" r:id="rId4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20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488" y="-1"/>
            <a:ext cx="9907463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6"/>
              <a:endParaRPr lang="en-US" sz="1100" dirty="0">
                <a:solidFill>
                  <a:srgbClr val="000000"/>
                </a:solidFill>
                <a:sym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22">
                <a:defRPr/>
              </a:pPr>
              <a:endParaRPr lang="en-US" sz="1400" dirty="0">
                <a:solidFill>
                  <a:srgbClr val="575757"/>
                </a:solidFill>
                <a:sym typeface="+mn-lt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6"/>
              <a:endParaRPr lang="en-US" sz="1100" dirty="0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6"/>
              <a:endParaRPr lang="en-US" sz="1100" dirty="0">
                <a:solidFill>
                  <a:srgbClr val="000000"/>
                </a:solidFill>
                <a:sym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6"/>
                <a:endParaRPr lang="en-US" sz="1100" dirty="0">
                  <a:solidFill>
                    <a:srgbClr val="000000"/>
                  </a:solidFill>
                  <a:sym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914296">
                <a:lnSpc>
                  <a:spcPct val="90000"/>
                </a:lnSpc>
                <a:spcAft>
                  <a:spcPts val="750"/>
                </a:spcAft>
              </a:pPr>
              <a:endParaRPr lang="en-US" sz="900" dirty="0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1" y="6269091"/>
              <a:ext cx="9030915" cy="290849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defTabSz="685722">
                <a:lnSpc>
                  <a:spcPct val="90000"/>
                </a:lnSpc>
                <a:defRPr/>
              </a:pPr>
              <a:r>
                <a:rPr lang="en-US" sz="700" dirty="0">
                  <a:solidFill>
                    <a:prstClr val="white">
                      <a:lumMod val="50000"/>
                    </a:prstClr>
                  </a:solidFill>
                  <a:sym typeface="+mn-lt"/>
                </a:rPr>
                <a:t>1. xxxx  2. xxxx  3. List footnotes in numerical order. Footnote numbers are not bracketed. Use 10pt font</a:t>
              </a:r>
            </a:p>
            <a:p>
              <a:pPr defTabSz="685722">
                <a:lnSpc>
                  <a:spcPct val="90000"/>
                </a:lnSpc>
                <a:defRPr/>
              </a:pPr>
              <a:r>
                <a:rPr lang="en-US" sz="700" dirty="0">
                  <a:solidFill>
                    <a:prstClr val="white">
                      <a:lumMod val="50000"/>
                    </a:prstClr>
                  </a:solidFill>
                  <a:sym typeface="+mn-lt"/>
                </a:rPr>
                <a:t>Note: Do not put a period at the end of the note or the source</a:t>
              </a:r>
            </a:p>
            <a:p>
              <a:pPr defTabSz="685722">
                <a:lnSpc>
                  <a:spcPct val="90000"/>
                </a:lnSpc>
                <a:defRPr/>
              </a:pPr>
              <a:r>
                <a:rPr lang="en-US" sz="700" dirty="0">
                  <a:solidFill>
                    <a:prstClr val="white">
                      <a:lumMod val="50000"/>
                    </a:prstClr>
                  </a:solidFill>
                  <a:sym typeface="+mn-lt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56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737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03228489"/>
              </p:ext>
            </p:extLst>
          </p:nvPr>
        </p:nvGraphicFramePr>
        <p:xfrm>
          <a:off x="1291" y="1591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84" name="Diapositiva think-cell" r:id="rId5" imgW="270" imgH="270" progId="TCLayout.ActiveDocument.1">
                  <p:embed/>
                </p:oleObj>
              </mc:Choice>
              <mc:Fallback>
                <p:oleObj name="Diapositiva think-cell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1" y="1591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9073897" y="6450567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127873" y="4691189"/>
            <a:ext cx="755087" cy="995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296">
              <a:lnSpc>
                <a:spcPct val="95000"/>
              </a:lnSpc>
            </a:pPr>
            <a:endParaRPr lang="en-US" sz="15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038954" y="4691187"/>
            <a:ext cx="1275749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45" tIns="134985" rIns="137145" bIns="1371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296">
              <a:lnSpc>
                <a:spcPct val="95000"/>
              </a:lnSpc>
            </a:pPr>
            <a:endParaRPr lang="en-US" sz="900" dirty="0">
              <a:solidFill>
                <a:srgbClr val="FFFFFF"/>
              </a:solidFill>
              <a:sym typeface="+mn-lt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11875" y="907205"/>
            <a:ext cx="2802150" cy="92223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458948" tIns="35096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endParaRPr lang="en-US" sz="41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915443" y="1115416"/>
            <a:ext cx="1994435" cy="691718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pPr algn="ctr" defTabSz="914296">
              <a:lnSpc>
                <a:spcPct val="95000"/>
              </a:lnSpc>
            </a:pPr>
            <a:r>
              <a:rPr lang="en-US" sz="4100" dirty="0">
                <a:solidFill>
                  <a:prstClr val="white"/>
                </a:solidFill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52672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17811100"/>
              </p:ext>
            </p:extLst>
          </p:nvPr>
        </p:nvGraphicFramePr>
        <p:xfrm>
          <a:off x="1291" y="1591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08" name="Diapositiva think-cell" r:id="rId4" imgW="270" imgH="270" progId="TCLayout.ActiveDocument.1">
                  <p:embed/>
                </p:oleObj>
              </mc:Choice>
              <mc:Fallback>
                <p:oleObj name="Diapositiva think-cell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" y="1591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9073897" y="6450567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043853" y="1428131"/>
            <a:ext cx="769984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/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044225" y="2667600"/>
            <a:ext cx="78156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296"/>
            <a:endParaRPr lang="en-US" sz="1500" dirty="0">
              <a:solidFill>
                <a:prstClr val="white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973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1537495"/>
              </p:ext>
            </p:extLst>
          </p:nvPr>
        </p:nvGraphicFramePr>
        <p:xfrm>
          <a:off x="1291" y="1591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2" name="Diapositiva think-cell" r:id="rId4" imgW="270" imgH="270" progId="TCLayout.ActiveDocument.1">
                  <p:embed/>
                </p:oleObj>
              </mc:Choice>
              <mc:Fallback>
                <p:oleObj name="Diapositiva think-cell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" y="1591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9073897" y="6450567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11880" y="622801"/>
            <a:ext cx="5841874" cy="3600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2600" dirty="0">
                <a:solidFill>
                  <a:prstClr val="white"/>
                </a:solidFill>
                <a:latin typeface="Arial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502855" y="1206000"/>
            <a:ext cx="9405747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55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29590952"/>
              </p:ext>
            </p:extLst>
          </p:nvPr>
        </p:nvGraphicFramePr>
        <p:xfrm>
          <a:off x="1291" y="1591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56" name="Diapositiva think-cell" r:id="rId4" imgW="270" imgH="270" progId="TCLayout.ActiveDocument.1">
                  <p:embed/>
                </p:oleObj>
              </mc:Choice>
              <mc:Fallback>
                <p:oleObj name="Diapositiva think-cell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" y="1591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982749" y="0"/>
            <a:ext cx="338772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3315621" y="-1309"/>
            <a:ext cx="6590380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/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11881" y="3207721"/>
            <a:ext cx="1257053" cy="3185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2300" dirty="0">
                <a:solidFill>
                  <a:prstClr val="white"/>
                </a:solidFill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11645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4568613"/>
              </p:ext>
            </p:extLst>
          </p:nvPr>
        </p:nvGraphicFramePr>
        <p:xfrm>
          <a:off x="1291" y="1591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80" name="Diapositiva think-cell" r:id="rId5" imgW="270" imgH="270" progId="TCLayout.ActiveDocument.1">
                  <p:embed/>
                </p:oleObj>
              </mc:Choice>
              <mc:Fallback>
                <p:oleObj name="Diapositiva think-cell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1" y="1591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127873" y="4691189"/>
            <a:ext cx="755087" cy="995875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296">
              <a:lnSpc>
                <a:spcPct val="95000"/>
              </a:lnSpc>
            </a:pPr>
            <a:endParaRPr lang="en-US" sz="15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038954" y="4691187"/>
            <a:ext cx="1275749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45" tIns="134985" rIns="137145" bIns="1371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296">
              <a:lnSpc>
                <a:spcPct val="95000"/>
              </a:lnSpc>
            </a:pPr>
            <a:endParaRPr lang="en-US" sz="900" dirty="0">
              <a:solidFill>
                <a:srgbClr val="FFFFFF"/>
              </a:solidFill>
              <a:sym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1875" y="907203"/>
            <a:ext cx="2802150" cy="92223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458948" tIns="35096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endParaRPr lang="en-US" sz="4100" dirty="0">
              <a:solidFill>
                <a:srgbClr val="537BDF"/>
              </a:solidFill>
              <a:sym typeface="+mn-lt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915443" y="1115416"/>
            <a:ext cx="1994435" cy="691718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defTabSz="914296"/>
            <a:r>
              <a:rPr lang="en-US" sz="4100" dirty="0">
                <a:solidFill>
                  <a:srgbClr val="537BDF"/>
                </a:solidFill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14764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52541777"/>
              </p:ext>
            </p:extLst>
          </p:nvPr>
        </p:nvGraphicFramePr>
        <p:xfrm>
          <a:off x="1291" y="1591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04" name="Diapositiva think-cell" r:id="rId4" imgW="270" imgH="270" progId="TCLayout.ActiveDocument.1">
                  <p:embed/>
                </p:oleObj>
              </mc:Choice>
              <mc:Fallback>
                <p:oleObj name="Diapositiva think-cell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" y="1591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043853" y="1428131"/>
            <a:ext cx="769984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/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044225" y="2667600"/>
            <a:ext cx="7815600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296"/>
            <a:endParaRPr lang="en-US" sz="1500" dirty="0">
              <a:solidFill>
                <a:prstClr val="white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440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3950468"/>
              </p:ext>
            </p:extLst>
          </p:nvPr>
        </p:nvGraphicFramePr>
        <p:xfrm>
          <a:off x="1291" y="1591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28" name="Diapositiva think-cell" r:id="rId4" imgW="270" imgH="270" progId="TCLayout.ActiveDocument.1">
                  <p:embed/>
                </p:oleObj>
              </mc:Choice>
              <mc:Fallback>
                <p:oleObj name="Diapositiva think-cell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" y="1591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511880" y="622801"/>
            <a:ext cx="5841874" cy="3600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2600" dirty="0">
                <a:solidFill>
                  <a:srgbClr val="537BDF"/>
                </a:solidFill>
                <a:latin typeface="Arial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502855" y="1206000"/>
            <a:ext cx="9405747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4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36249740"/>
              </p:ext>
            </p:extLst>
          </p:nvPr>
        </p:nvGraphicFramePr>
        <p:xfrm>
          <a:off x="1291" y="1591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52" name="Diapositiva think-cell" r:id="rId4" imgW="270" imgH="270" progId="TCLayout.ActiveDocument.1">
                  <p:embed/>
                </p:oleObj>
              </mc:Choice>
              <mc:Fallback>
                <p:oleObj name="Diapositiva think-cell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" y="1591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982749" y="0"/>
            <a:ext cx="338772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3315621" y="-1309"/>
            <a:ext cx="6590380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t"/>
          <a:lstStyle/>
          <a:p>
            <a:pPr defTabSz="914296"/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11880" y="3262150"/>
            <a:ext cx="943350" cy="2492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dirty="0">
                <a:solidFill>
                  <a:prstClr val="white"/>
                </a:solidFill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68869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69823566"/>
              </p:ext>
            </p:extLst>
          </p:nvPr>
        </p:nvGraphicFramePr>
        <p:xfrm>
          <a:off x="1291" y="1591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76" name="Diapositiva think-cell" r:id="rId4" imgW="270" imgH="270" progId="TCLayout.ActiveDocument.1">
                  <p:embed/>
                </p:oleObj>
              </mc:Choice>
              <mc:Fallback>
                <p:oleObj name="Diapositiva think-cell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" y="1591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332175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9" tIns="45715" rIns="91429" bIns="45715" rtlCol="0" anchor="t">
            <a:noAutofit/>
          </a:bodyPr>
          <a:lstStyle/>
          <a:p>
            <a:pPr defTabSz="914296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332175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9" tIns="45715" rIns="91429" bIns="45715" rtlCol="0" anchor="t">
            <a:noAutofit/>
          </a:bodyPr>
          <a:lstStyle/>
          <a:p>
            <a:pPr defTabSz="914296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11876" y="2790048"/>
            <a:ext cx="2290763" cy="133754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296">
              <a:lnSpc>
                <a:spcPct val="106000"/>
              </a:lnSpc>
              <a:spcAft>
                <a:spcPts val="524"/>
              </a:spcAft>
            </a:pPr>
            <a:r>
              <a:rPr lang="en-US" sz="4100" dirty="0">
                <a:solidFill>
                  <a:srgbClr val="193989"/>
                </a:solidFill>
                <a:sym typeface="+mn-lt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7226802" y="3936348"/>
            <a:ext cx="5133975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296">
              <a:lnSpc>
                <a:spcPct val="90000"/>
              </a:lnSpc>
              <a:spcAft>
                <a:spcPts val="449"/>
              </a:spcAft>
            </a:pPr>
            <a:r>
              <a:rPr lang="en-US" sz="500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9073897" y="6451203"/>
            <a:ext cx="309563" cy="10772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722">
              <a:defRPr/>
            </a:pPr>
            <a:fld id="{DFCF27A5-1A5B-48D3-A060-2758FFBB1ADD}" type="slidenum">
              <a:rPr lang="en-US" sz="700" smtClean="0">
                <a:solidFill>
                  <a:prstClr val="white"/>
                </a:solidFill>
                <a:sym typeface="+mn-lt"/>
              </a:rPr>
              <a:pPr algn="r" defTabSz="685722">
                <a:defRPr/>
              </a:pPr>
              <a:t>‹N›</a:t>
            </a:fld>
            <a:endParaRPr lang="en-US" sz="700" dirty="0">
              <a:solidFill>
                <a:prstClr val="white"/>
              </a:solidFill>
              <a:sym typeface="+mn-lt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68" y="3586751"/>
            <a:ext cx="1109266" cy="3382963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95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1068450"/>
              </p:ext>
            </p:extLst>
          </p:nvPr>
        </p:nvGraphicFramePr>
        <p:xfrm>
          <a:off x="1294" y="1590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Diapositiva think-cell" r:id="rId5" imgW="384" imgH="384" progId="TCLayout.ActiveDocument.1">
                  <p:embed/>
                </p:oleObj>
              </mc:Choice>
              <mc:Fallback>
                <p:oleObj name="Diapositiva think-cell" r:id="rId5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4" y="1590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8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506509" y="1886251"/>
            <a:ext cx="7547339" cy="220315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93000"/>
              </a:lnSpc>
              <a:defRPr sz="2800" b="1" baseline="0">
                <a:solidFill>
                  <a:srgbClr val="00000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506509" y="4869168"/>
            <a:ext cx="7547339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rgbClr val="000000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 in sentence case</a:t>
            </a:r>
          </a:p>
        </p:txBody>
      </p:sp>
      <p:pic>
        <p:nvPicPr>
          <p:cNvPr id="7" name="Picture 7" descr="ADR_log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0" y="442922"/>
            <a:ext cx="1355626" cy="31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55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2" y="2130481"/>
            <a:ext cx="84201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005" indent="0" algn="ctr">
              <a:buNone/>
              <a:defRPr/>
            </a:lvl2pPr>
            <a:lvl3pPr marL="912014" indent="0" algn="ctr">
              <a:buNone/>
              <a:defRPr/>
            </a:lvl3pPr>
            <a:lvl4pPr marL="1368014" indent="0" algn="ctr">
              <a:buNone/>
              <a:defRPr/>
            </a:lvl4pPr>
            <a:lvl5pPr marL="1824023" indent="0" algn="ctr">
              <a:buNone/>
              <a:defRPr/>
            </a:lvl5pPr>
            <a:lvl6pPr marL="2280028" indent="0" algn="ctr">
              <a:buNone/>
              <a:defRPr/>
            </a:lvl6pPr>
            <a:lvl7pPr marL="2736038" indent="0" algn="ctr">
              <a:buNone/>
              <a:defRPr/>
            </a:lvl7pPr>
            <a:lvl8pPr marL="3192037" indent="0" algn="ctr">
              <a:buNone/>
              <a:defRPr/>
            </a:lvl8pPr>
            <a:lvl9pPr marL="3648043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2301913" y="3716337"/>
            <a:ext cx="8424862" cy="476251"/>
          </a:xfrm>
          <a:prstGeom prst="rect">
            <a:avLst/>
          </a:prstGeom>
        </p:spPr>
        <p:txBody>
          <a:bodyPr lIns="107031" tIns="53502" rIns="107031" bIns="53502"/>
          <a:lstStyle>
            <a:lvl1pPr>
              <a:defRPr/>
            </a:lvl1pPr>
          </a:lstStyle>
          <a:p>
            <a:pPr defTabSz="914296">
              <a:defRPr/>
            </a:pPr>
            <a:fld id="{9FAC80C6-9453-40BF-9CD4-6C5C31047F00}" type="datetimeFigureOut">
              <a:rPr lang="it-IT">
                <a:solidFill>
                  <a:srgbClr val="000000"/>
                </a:solidFill>
              </a:rPr>
              <a:pPr defTabSz="914296">
                <a:defRPr/>
              </a:pPr>
              <a:t>12/10/2020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4049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2301913" y="3716337"/>
            <a:ext cx="8424862" cy="476251"/>
          </a:xfrm>
          <a:prstGeom prst="rect">
            <a:avLst/>
          </a:prstGeom>
        </p:spPr>
        <p:txBody>
          <a:bodyPr lIns="107031" tIns="53502" rIns="107031" bIns="53502"/>
          <a:lstStyle>
            <a:lvl1pPr>
              <a:defRPr/>
            </a:lvl1pPr>
          </a:lstStyle>
          <a:p>
            <a:pPr defTabSz="914296">
              <a:defRPr/>
            </a:pPr>
            <a:fld id="{0831EF7C-05D5-46D1-B739-1948496A4ABB}" type="datetimeFigureOut">
              <a:rPr lang="it-IT">
                <a:solidFill>
                  <a:srgbClr val="000000"/>
                </a:solidFill>
              </a:rPr>
              <a:pPr defTabSz="914296">
                <a:defRPr/>
              </a:pPr>
              <a:t>12/10/2020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188874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2" y="2130527"/>
            <a:ext cx="84201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2" y="3886200"/>
            <a:ext cx="6934200" cy="24327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29612910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254" y="1933675"/>
            <a:ext cx="8793163" cy="137024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 bwMode="auto">
          <a:xfrm>
            <a:off x="477727" y="149413"/>
            <a:ext cx="8691727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810718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40" y="4407002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40" y="4120668"/>
            <a:ext cx="8420100" cy="28623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940783572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33431" y="1933576"/>
            <a:ext cx="4191000" cy="25011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76825" y="1933576"/>
            <a:ext cx="4192588" cy="25011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477727" y="149413"/>
            <a:ext cx="8691727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5245609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2" y="1487897"/>
            <a:ext cx="4376738" cy="6869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738" cy="1842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415" y="1487897"/>
            <a:ext cx="4378325" cy="6869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1842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477727" y="149413"/>
            <a:ext cx="8691727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166468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Placeholder 1"/>
          <p:cNvSpPr>
            <a:spLocks noGrp="1"/>
          </p:cNvSpPr>
          <p:nvPr>
            <p:ph type="title"/>
          </p:nvPr>
        </p:nvSpPr>
        <p:spPr bwMode="auto">
          <a:xfrm>
            <a:off x="477727" y="149413"/>
            <a:ext cx="8691727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604916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77727" y="149413"/>
            <a:ext cx="8691727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2676123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501" y="273151"/>
            <a:ext cx="5537201" cy="23864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8" y="1435202"/>
            <a:ext cx="3259138" cy="400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Title Placeholder 1"/>
          <p:cNvSpPr txBox="1">
            <a:spLocks/>
          </p:cNvSpPr>
          <p:nvPr userDrawn="1"/>
        </p:nvSpPr>
        <p:spPr bwMode="auto">
          <a:xfrm>
            <a:off x="477727" y="149413"/>
            <a:ext cx="8691727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kern="0">
                <a:solidFill>
                  <a:srgbClr val="000000"/>
                </a:solidFill>
              </a:rPr>
              <a:t>Click to edit Master title style</a:t>
            </a:r>
            <a:endParaRPr 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224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75488590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1F54B2F8-C51F-4566-BAC0-8A0C8E575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1391" y="2085634"/>
            <a:ext cx="8883714" cy="40891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4"/>
          <p:cNvSpPr>
            <a:spLocks noGrp="1"/>
          </p:cNvSpPr>
          <p:nvPr>
            <p:ph type="title" hasCustomPrompt="1"/>
          </p:nvPr>
        </p:nvSpPr>
        <p:spPr>
          <a:xfrm>
            <a:off x="477809" y="149415"/>
            <a:ext cx="8691727" cy="684212"/>
          </a:xfrm>
          <a:prstGeom prst="rect">
            <a:avLst/>
          </a:prstGeom>
        </p:spPr>
        <p:txBody>
          <a:bodyPr vert="horz" wrap="square" lIns="0" tIns="0" rIns="0" bIns="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1" i="0" u="none" kern="1200" spc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0" y="6669091"/>
            <a:ext cx="9906000" cy="215900"/>
          </a:xfrm>
          <a:prstGeom prst="rect">
            <a:avLst/>
          </a:prstGeom>
          <a:solidFill>
            <a:srgbClr val="D9E5E9"/>
          </a:solidFill>
          <a:ln>
            <a:noFill/>
          </a:ln>
        </p:spPr>
        <p:txBody>
          <a:bodyPr wrap="none" lIns="91280" tIns="45634" rIns="91280" bIns="45634" anchor="ctr"/>
          <a:lstStyle/>
          <a:p>
            <a:pPr>
              <a:lnSpc>
                <a:spcPts val="1875"/>
              </a:lnSpc>
            </a:pPr>
            <a:endParaRPr lang="en-US" sz="1200" b="0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Slide Number"/>
          <p:cNvSpPr txBox="1">
            <a:spLocks noChangeArrowheads="1"/>
          </p:cNvSpPr>
          <p:nvPr userDrawn="1"/>
        </p:nvSpPr>
        <p:spPr bwMode="auto">
          <a:xfrm>
            <a:off x="9385301" y="6718427"/>
            <a:ext cx="12503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>
              <a:defRPr/>
            </a:pPr>
            <a:fld id="{B984CBE4-91B9-4CD3-88AC-5D78FD7046D4}" type="slidenum">
              <a:rPr lang="en-US" sz="700">
                <a:latin typeface="+mn-lt"/>
                <a:ea typeface="+mn-ea"/>
                <a:cs typeface="+mn-cs"/>
                <a:sym typeface="+mn-lt"/>
              </a:rPr>
              <a:pPr>
                <a:defRPr/>
              </a:pPr>
              <a:t>‹N›</a:t>
            </a:fld>
            <a:endParaRPr lang="en-US" sz="700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Slide Number Line"/>
          <p:cNvSpPr>
            <a:spLocks noChangeShapeType="1"/>
          </p:cNvSpPr>
          <p:nvPr userDrawn="1"/>
        </p:nvSpPr>
        <p:spPr bwMode="auto">
          <a:xfrm>
            <a:off x="9269413" y="6734363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it-IT" sz="1400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Header Line"/>
          <p:cNvSpPr>
            <a:spLocks noChangeShapeType="1"/>
          </p:cNvSpPr>
          <p:nvPr userDrawn="1"/>
        </p:nvSpPr>
        <p:spPr bwMode="auto">
          <a:xfrm>
            <a:off x="1" y="942975"/>
            <a:ext cx="9907588" cy="0"/>
          </a:xfrm>
          <a:prstGeom prst="line">
            <a:avLst/>
          </a:prstGeom>
          <a:noFill/>
          <a:ln w="9525">
            <a:solidFill>
              <a:srgbClr val="A1BEC9">
                <a:lumMod val="40000"/>
                <a:lumOff val="6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80" tIns="45634" rIns="91280" bIns="45634"/>
          <a:lstStyle/>
          <a:p>
            <a:pPr marL="0" marR="0" lvl="0" indent="0" defTabSz="9125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Picture 7" descr="ADR_logo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74"/>
          <a:stretch/>
        </p:blipFill>
        <p:spPr bwMode="auto">
          <a:xfrm>
            <a:off x="9452520" y="361"/>
            <a:ext cx="457771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30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89549176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i="0" baseline="0" dirty="0">
              <a:solidFill>
                <a:srgbClr val="FFFFFF"/>
              </a:solidFill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6" name="Rectangle 10"/>
          <p:cNvSpPr>
            <a:spLocks noChangeArrowheads="1"/>
          </p:cNvSpPr>
          <p:nvPr userDrawn="1"/>
        </p:nvSpPr>
        <p:spPr bwMode="auto">
          <a:xfrm>
            <a:off x="0" y="6669091"/>
            <a:ext cx="9906000" cy="215900"/>
          </a:xfrm>
          <a:prstGeom prst="rect">
            <a:avLst/>
          </a:prstGeom>
          <a:solidFill>
            <a:srgbClr val="D9E5E9"/>
          </a:solidFill>
          <a:ln>
            <a:noFill/>
          </a:ln>
        </p:spPr>
        <p:txBody>
          <a:bodyPr wrap="none" lIns="91280" tIns="45634" rIns="91280" bIns="45634" anchor="ctr"/>
          <a:lstStyle/>
          <a:p>
            <a:pPr>
              <a:lnSpc>
                <a:spcPts val="1875"/>
              </a:lnSpc>
            </a:pPr>
            <a:endParaRPr lang="en-US" sz="1200" b="0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Slide Number"/>
          <p:cNvSpPr txBox="1">
            <a:spLocks noChangeArrowheads="1"/>
          </p:cNvSpPr>
          <p:nvPr userDrawn="1"/>
        </p:nvSpPr>
        <p:spPr bwMode="auto">
          <a:xfrm>
            <a:off x="9385301" y="6718436"/>
            <a:ext cx="16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>
              <a:defRPr/>
            </a:pPr>
            <a:fld id="{B984CBE4-91B9-4CD3-88AC-5D78FD7046D4}" type="slidenum">
              <a:rPr lang="en-US" sz="900">
                <a:latin typeface="+mn-lt"/>
                <a:ea typeface="+mn-ea"/>
                <a:cs typeface="+mn-cs"/>
                <a:sym typeface="+mn-lt"/>
              </a:rPr>
              <a:pPr>
                <a:defRPr/>
              </a:pPr>
              <a:t>‹N›</a:t>
            </a:fld>
            <a:endParaRPr lang="en-US" sz="700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8" name="Slide Number Line"/>
          <p:cNvSpPr>
            <a:spLocks noChangeShapeType="1"/>
          </p:cNvSpPr>
          <p:nvPr userDrawn="1"/>
        </p:nvSpPr>
        <p:spPr bwMode="auto">
          <a:xfrm>
            <a:off x="9269413" y="6734363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it-IT" sz="1400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Header Line"/>
          <p:cNvSpPr>
            <a:spLocks noChangeShapeType="1"/>
          </p:cNvSpPr>
          <p:nvPr userDrawn="1"/>
        </p:nvSpPr>
        <p:spPr bwMode="auto">
          <a:xfrm>
            <a:off x="1" y="942975"/>
            <a:ext cx="9907588" cy="0"/>
          </a:xfrm>
          <a:prstGeom prst="line">
            <a:avLst/>
          </a:prstGeom>
          <a:noFill/>
          <a:ln w="9525">
            <a:solidFill>
              <a:srgbClr val="A1BEC9">
                <a:lumMod val="40000"/>
                <a:lumOff val="6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80" tIns="45634" rIns="91280" bIns="45634"/>
          <a:lstStyle/>
          <a:p>
            <a:pPr marL="0" marR="0" lvl="0" indent="0" defTabSz="9125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7"/>
          <p:cNvSpPr>
            <a:spLocks noGrp="1"/>
          </p:cNvSpPr>
          <p:nvPr>
            <p:ph type="title" hasCustomPrompt="1"/>
          </p:nvPr>
        </p:nvSpPr>
        <p:spPr>
          <a:xfrm>
            <a:off x="477809" y="149415"/>
            <a:ext cx="8691727" cy="684212"/>
          </a:xfrm>
        </p:spPr>
        <p:txBody>
          <a:bodyPr/>
          <a:lstStyle>
            <a:lvl1pPr>
              <a:defRPr sz="2400"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7" descr="ADR_logo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74"/>
          <a:stretch/>
        </p:blipFill>
        <p:spPr bwMode="auto">
          <a:xfrm>
            <a:off x="9269413" y="361"/>
            <a:ext cx="640878" cy="58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4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3240">
          <p15:clr>
            <a:srgbClr val="FBAE40"/>
          </p15:clr>
        </p15:guide>
      </p15:sldGuideLst>
    </p:ext>
  </p:extLst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579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2003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876841265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763547" y="1933675"/>
            <a:ext cx="5505866" cy="11271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477727" y="149413"/>
            <a:ext cx="8691727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7573127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35813" y="1001714"/>
            <a:ext cx="2133600" cy="205898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640081" y="1001714"/>
            <a:ext cx="2343334" cy="205898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Title Placeholder 1"/>
          <p:cNvSpPr txBox="1">
            <a:spLocks/>
          </p:cNvSpPr>
          <p:nvPr userDrawn="1"/>
        </p:nvSpPr>
        <p:spPr bwMode="auto">
          <a:xfrm>
            <a:off x="477727" y="149413"/>
            <a:ext cx="8691727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kern="0">
                <a:solidFill>
                  <a:srgbClr val="000000"/>
                </a:solidFill>
              </a:rPr>
              <a:t>Click to edit Master title style</a:t>
            </a:r>
            <a:endParaRPr 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846454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3426" y="1001713"/>
            <a:ext cx="8535989" cy="684212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733426" y="1933576"/>
            <a:ext cx="8535989" cy="243272"/>
          </a:xfrm>
        </p:spPr>
        <p:txBody>
          <a:bodyPr/>
          <a:lstStyle/>
          <a:p>
            <a:pPr lvl="0"/>
            <a:endParaRPr lang="it-IT" noProof="0" dirty="0"/>
          </a:p>
        </p:txBody>
      </p:sp>
      <p:sp>
        <p:nvSpPr>
          <p:cNvPr id="4" name="Title Placeholder 1"/>
          <p:cNvSpPr txBox="1">
            <a:spLocks/>
          </p:cNvSpPr>
          <p:nvPr userDrawn="1"/>
        </p:nvSpPr>
        <p:spPr bwMode="auto">
          <a:xfrm>
            <a:off x="477727" y="149413"/>
            <a:ext cx="8691727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kern="0">
                <a:solidFill>
                  <a:srgbClr val="000000"/>
                </a:solidFill>
              </a:rPr>
              <a:t>Click to edit Master title style</a:t>
            </a:r>
            <a:endParaRPr 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530841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3426" y="1001713"/>
            <a:ext cx="8535989" cy="684212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733426" y="1933576"/>
            <a:ext cx="8535989" cy="243272"/>
          </a:xfrm>
        </p:spPr>
        <p:txBody>
          <a:bodyPr/>
          <a:lstStyle/>
          <a:p>
            <a:pPr lvl="0"/>
            <a:endParaRPr lang="it-IT" noProof="0" dirty="0"/>
          </a:p>
        </p:txBody>
      </p:sp>
      <p:sp>
        <p:nvSpPr>
          <p:cNvPr id="4" name="Title Placeholder 1"/>
          <p:cNvSpPr txBox="1">
            <a:spLocks/>
          </p:cNvSpPr>
          <p:nvPr userDrawn="1"/>
        </p:nvSpPr>
        <p:spPr bwMode="auto">
          <a:xfrm>
            <a:off x="477727" y="149413"/>
            <a:ext cx="8691727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kern="0">
                <a:solidFill>
                  <a:srgbClr val="000000"/>
                </a:solidFill>
              </a:rPr>
              <a:t>Click to edit Master title style</a:t>
            </a:r>
            <a:endParaRPr 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603665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3426" y="1001713"/>
            <a:ext cx="8535989" cy="684212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733431" y="1933674"/>
            <a:ext cx="4191000" cy="1613519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76825" y="1933674"/>
            <a:ext cx="4192588" cy="1613519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Title Placeholder 1"/>
          <p:cNvSpPr txBox="1">
            <a:spLocks/>
          </p:cNvSpPr>
          <p:nvPr userDrawn="1"/>
        </p:nvSpPr>
        <p:spPr bwMode="auto">
          <a:xfrm>
            <a:off x="477727" y="149413"/>
            <a:ext cx="8691727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kern="0">
                <a:solidFill>
                  <a:srgbClr val="000000"/>
                </a:solidFill>
              </a:rPr>
              <a:t>Click to edit Master title style</a:t>
            </a:r>
            <a:endParaRPr 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133373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Line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auto">
          <a:xfrm>
            <a:off x="0" y="546554"/>
            <a:ext cx="9676286" cy="0"/>
          </a:xfrm>
          <a:prstGeom prst="line">
            <a:avLst/>
          </a:prstGeom>
          <a:noFill/>
          <a:ln w="9525">
            <a:solidFill>
              <a:srgbClr val="ECF2F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306" tIns="32653" rIns="65306" bIns="32653"/>
          <a:lstStyle/>
          <a:p>
            <a:endParaRPr lang="it-IT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" name="Connettore 1 3"/>
          <p:cNvCxnSpPr/>
          <p:nvPr userDrawn="1"/>
        </p:nvCxnSpPr>
        <p:spPr>
          <a:xfrm>
            <a:off x="83586" y="6463393"/>
            <a:ext cx="9592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148661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177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58" name="Diapositiva think-cell" r:id="rId5" imgW="360" imgH="360" progId="TCLayout.ActiveDocument.1">
                  <p:embed/>
                </p:oleObj>
              </mc:Choice>
              <mc:Fallback>
                <p:oleObj name="Diapositiva think-cell" r:id="rId5" imgW="360" imgH="360" progId="TCLayout.ActiveDocument.1">
                  <p:embed/>
                  <p:pic>
                    <p:nvPicPr>
                      <p:cNvPr id="4" name="Object 3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6669088"/>
            <a:ext cx="9906000" cy="215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pPr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Slide Number"/>
          <p:cNvSpPr txBox="1">
            <a:spLocks noChangeArrowheads="1"/>
          </p:cNvSpPr>
          <p:nvPr/>
        </p:nvSpPr>
        <p:spPr bwMode="auto">
          <a:xfrm>
            <a:off x="9385300" y="6718310"/>
            <a:ext cx="16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693A83-2A3F-4446-8C5A-667BE7DC6CF9}" type="slidenum">
              <a:rPr lang="en-US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Slide Number Line"/>
          <p:cNvSpPr>
            <a:spLocks noChangeShapeType="1"/>
          </p:cNvSpPr>
          <p:nvPr/>
        </p:nvSpPr>
        <p:spPr bwMode="auto">
          <a:xfrm>
            <a:off x="9269413" y="673418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0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Header Line"/>
          <p:cNvSpPr>
            <a:spLocks noChangeShapeType="1"/>
          </p:cNvSpPr>
          <p:nvPr userDrawn="1"/>
        </p:nvSpPr>
        <p:spPr bwMode="auto">
          <a:xfrm>
            <a:off x="0" y="942975"/>
            <a:ext cx="9907588" cy="0"/>
          </a:xfrm>
          <a:prstGeom prst="line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000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9" name="Picture 7" descr="ADR_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48"/>
          <a:stretch>
            <a:fillRect/>
          </a:stretch>
        </p:blipFill>
        <p:spPr bwMode="auto">
          <a:xfrm>
            <a:off x="9299575" y="1598"/>
            <a:ext cx="6159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75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93" y="159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59" name="Diapositiva think-cell" r:id="rId8" imgW="216" imgH="216" progId="">
                  <p:embed/>
                </p:oleObj>
              </mc:Choice>
              <mc:Fallback>
                <p:oleObj name="Diapositiva think-cell" r:id="rId8" imgW="216" imgH="216" progId="">
                  <p:embed/>
                  <p:pic>
                    <p:nvPicPr>
                      <p:cNvPr id="1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" y="159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39"/>
            <a:ext cx="84201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24327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29346532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17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1143785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2" name="Diapositiva think-cell" r:id="rId5" imgW="360" imgH="360" progId="TCLayout.ActiveDocument.1">
                  <p:embed/>
                </p:oleObj>
              </mc:Choice>
              <mc:Fallback>
                <p:oleObj name="Diapositiva think-cell" r:id="rId5" imgW="360" imgH="360" progId="TCLayout.ActiveDocument.1">
                  <p:embed/>
                  <p:pic>
                    <p:nvPicPr>
                      <p:cNvPr id="4" name="Object 317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6669088"/>
            <a:ext cx="9906000" cy="215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pPr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Slide Number"/>
          <p:cNvSpPr txBox="1">
            <a:spLocks noChangeArrowheads="1"/>
          </p:cNvSpPr>
          <p:nvPr/>
        </p:nvSpPr>
        <p:spPr bwMode="auto">
          <a:xfrm>
            <a:off x="9385300" y="6718310"/>
            <a:ext cx="16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A5C015-C892-4508-BD16-C67F09B23244}" type="slidenum">
              <a:rPr lang="en-US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Slide Number Line"/>
          <p:cNvSpPr>
            <a:spLocks noChangeShapeType="1"/>
          </p:cNvSpPr>
          <p:nvPr/>
        </p:nvSpPr>
        <p:spPr bwMode="auto">
          <a:xfrm>
            <a:off x="9269413" y="673418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0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Header Line"/>
          <p:cNvSpPr>
            <a:spLocks noChangeShapeType="1"/>
          </p:cNvSpPr>
          <p:nvPr userDrawn="1"/>
        </p:nvSpPr>
        <p:spPr bwMode="auto">
          <a:xfrm>
            <a:off x="0" y="942975"/>
            <a:ext cx="9907588" cy="0"/>
          </a:xfrm>
          <a:prstGeom prst="line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000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9" name="Picture 7" descr="ADR_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48"/>
          <a:stretch>
            <a:fillRect/>
          </a:stretch>
        </p:blipFill>
        <p:spPr bwMode="auto">
          <a:xfrm>
            <a:off x="9299575" y="1598"/>
            <a:ext cx="6159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288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93" y="159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3" name="Diapositiva think-cell" r:id="rId8" imgW="216" imgH="216" progId="TCLayout.ActiveDocument.1">
                  <p:embed/>
                </p:oleObj>
              </mc:Choice>
              <mc:Fallback>
                <p:oleObj name="Diapositiva think-cell" r:id="rId8" imgW="216" imgH="216" progId="TCLayout.ActiveDocument.1">
                  <p:embed/>
                  <p:pic>
                    <p:nvPicPr>
                      <p:cNvPr id="10" name="Object 2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" y="159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254" y="1933587"/>
            <a:ext cx="8793163" cy="137024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 bwMode="auto">
          <a:xfrm>
            <a:off x="477679" y="149413"/>
            <a:ext cx="8691727" cy="68421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155451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6914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4120668"/>
            <a:ext cx="8420100" cy="28623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916247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65355091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i="0" baseline="0" dirty="0">
              <a:solidFill>
                <a:srgbClr val="FFFFFF"/>
              </a:solidFill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4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3" name="Rectangle 10"/>
          <p:cNvSpPr>
            <a:spLocks noChangeArrowheads="1"/>
          </p:cNvSpPr>
          <p:nvPr userDrawn="1"/>
        </p:nvSpPr>
        <p:spPr bwMode="auto">
          <a:xfrm>
            <a:off x="0" y="6669091"/>
            <a:ext cx="9906000" cy="215900"/>
          </a:xfrm>
          <a:prstGeom prst="rect">
            <a:avLst/>
          </a:prstGeom>
          <a:solidFill>
            <a:srgbClr val="D9E5E9"/>
          </a:solidFill>
          <a:ln>
            <a:noFill/>
          </a:ln>
        </p:spPr>
        <p:txBody>
          <a:bodyPr wrap="none" lIns="91280" tIns="45634" rIns="91280" bIns="45634" anchor="ctr"/>
          <a:lstStyle/>
          <a:p>
            <a:pPr>
              <a:lnSpc>
                <a:spcPts val="1875"/>
              </a:lnSpc>
            </a:pPr>
            <a:endParaRPr lang="en-US" sz="1200" b="0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Slide Number"/>
          <p:cNvSpPr txBox="1">
            <a:spLocks noChangeArrowheads="1"/>
          </p:cNvSpPr>
          <p:nvPr userDrawn="1"/>
        </p:nvSpPr>
        <p:spPr bwMode="auto">
          <a:xfrm>
            <a:off x="9385301" y="6718427"/>
            <a:ext cx="12503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>
              <a:defRPr/>
            </a:pPr>
            <a:fld id="{B984CBE4-91B9-4CD3-88AC-5D78FD7046D4}" type="slidenum">
              <a:rPr lang="en-US" sz="700">
                <a:latin typeface="+mn-lt"/>
                <a:ea typeface="+mn-ea"/>
                <a:cs typeface="+mn-cs"/>
                <a:sym typeface="+mn-lt"/>
              </a:rPr>
              <a:pPr>
                <a:defRPr/>
              </a:pPr>
              <a:t>‹N›</a:t>
            </a:fld>
            <a:endParaRPr lang="en-US" sz="700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Slide Number Line"/>
          <p:cNvSpPr>
            <a:spLocks noChangeShapeType="1"/>
          </p:cNvSpPr>
          <p:nvPr userDrawn="1"/>
        </p:nvSpPr>
        <p:spPr bwMode="auto">
          <a:xfrm>
            <a:off x="9269413" y="6734363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it-IT" sz="1400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Header Line"/>
          <p:cNvSpPr>
            <a:spLocks noChangeShapeType="1"/>
          </p:cNvSpPr>
          <p:nvPr userDrawn="1"/>
        </p:nvSpPr>
        <p:spPr bwMode="auto">
          <a:xfrm>
            <a:off x="1" y="942975"/>
            <a:ext cx="9907588" cy="0"/>
          </a:xfrm>
          <a:prstGeom prst="line">
            <a:avLst/>
          </a:prstGeom>
          <a:noFill/>
          <a:ln w="9525">
            <a:solidFill>
              <a:srgbClr val="A1BEC9">
                <a:lumMod val="40000"/>
                <a:lumOff val="6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80" tIns="45634" rIns="91280" bIns="45634"/>
          <a:lstStyle/>
          <a:p>
            <a:pPr marL="0" marR="0" lvl="0" indent="0" defTabSz="9125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477809" y="149415"/>
            <a:ext cx="8691727" cy="684212"/>
          </a:xfrm>
        </p:spPr>
        <p:txBody>
          <a:bodyPr/>
          <a:lstStyle>
            <a:lvl1pPr>
              <a:defRPr sz="2400"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xmlns="" id="{1F54B2F8-C51F-4566-BAC0-8A0C8E575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1391" y="2085634"/>
            <a:ext cx="8883714" cy="40891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Picture 7" descr="ADR_logo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74"/>
          <a:stretch/>
        </p:blipFill>
        <p:spPr bwMode="auto">
          <a:xfrm>
            <a:off x="9452520" y="361"/>
            <a:ext cx="457771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15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33431" y="1933576"/>
            <a:ext cx="4191000" cy="25011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76825" y="1933576"/>
            <a:ext cx="4192588" cy="25011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477679" y="149413"/>
            <a:ext cx="8691727" cy="68421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288010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487897"/>
            <a:ext cx="4376738" cy="6869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1842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383" y="1487897"/>
            <a:ext cx="4378325" cy="6869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383" y="2174875"/>
            <a:ext cx="4378325" cy="1842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477679" y="149413"/>
            <a:ext cx="8691727" cy="68421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918807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17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5715237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06" name="Diapositiva think-cell" r:id="rId5" imgW="360" imgH="360" progId="TCLayout.ActiveDocument.1">
                  <p:embed/>
                </p:oleObj>
              </mc:Choice>
              <mc:Fallback>
                <p:oleObj name="Diapositiva think-cell" r:id="rId5" imgW="360" imgH="360" progId="TCLayout.ActiveDocument.1">
                  <p:embed/>
                  <p:pic>
                    <p:nvPicPr>
                      <p:cNvPr id="3" name="Object 317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6669088"/>
            <a:ext cx="9906000" cy="215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pPr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Slide Number"/>
          <p:cNvSpPr txBox="1">
            <a:spLocks noChangeArrowheads="1"/>
          </p:cNvSpPr>
          <p:nvPr/>
        </p:nvSpPr>
        <p:spPr bwMode="auto">
          <a:xfrm>
            <a:off x="9385300" y="6718310"/>
            <a:ext cx="16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085543-B2F0-4D9D-9EDD-36A73ADC2BA5}" type="slidenum">
              <a:rPr lang="en-US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Slide Number Line"/>
          <p:cNvSpPr>
            <a:spLocks noChangeShapeType="1"/>
          </p:cNvSpPr>
          <p:nvPr/>
        </p:nvSpPr>
        <p:spPr bwMode="auto">
          <a:xfrm>
            <a:off x="9269413" y="673418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0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Header Line"/>
          <p:cNvSpPr>
            <a:spLocks noChangeShapeType="1"/>
          </p:cNvSpPr>
          <p:nvPr userDrawn="1"/>
        </p:nvSpPr>
        <p:spPr bwMode="auto">
          <a:xfrm>
            <a:off x="0" y="942975"/>
            <a:ext cx="9907588" cy="0"/>
          </a:xfrm>
          <a:prstGeom prst="line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000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8" name="Picture 7" descr="ADR_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48"/>
          <a:stretch>
            <a:fillRect/>
          </a:stretch>
        </p:blipFill>
        <p:spPr bwMode="auto">
          <a:xfrm>
            <a:off x="9299575" y="1598"/>
            <a:ext cx="6159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286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93" y="159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07" name="Diapositiva think-cell" r:id="rId8" imgW="216" imgH="216" progId="TCLayout.ActiveDocument.1">
                  <p:embed/>
                </p:oleObj>
              </mc:Choice>
              <mc:Fallback>
                <p:oleObj name="Diapositiva think-cell" r:id="rId8" imgW="216" imgH="216" progId="TCLayout.ActiveDocument.1">
                  <p:embed/>
                  <p:pic>
                    <p:nvPicPr>
                      <p:cNvPr id="9" name="Object 2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" y="159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itle Placeholder 1"/>
          <p:cNvSpPr>
            <a:spLocks noGrp="1"/>
          </p:cNvSpPr>
          <p:nvPr>
            <p:ph type="title"/>
          </p:nvPr>
        </p:nvSpPr>
        <p:spPr bwMode="auto">
          <a:xfrm>
            <a:off x="477679" y="149413"/>
            <a:ext cx="8691727" cy="68421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836942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77679" y="149413"/>
            <a:ext cx="8691727" cy="68421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913353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177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20" name="Diapositiva think-cell" r:id="rId4" imgW="360" imgH="360" progId="TCLayout.ActiveDocument.1">
                  <p:embed/>
                </p:oleObj>
              </mc:Choice>
              <mc:Fallback>
                <p:oleObj name="Diapositiva think-cell" r:id="rId4" imgW="360" imgH="360" progId="TCLayout.ActiveDocument.1">
                  <p:embed/>
                  <p:pic>
                    <p:nvPicPr>
                      <p:cNvPr id="5" name="Object 3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6669088"/>
            <a:ext cx="9906000" cy="215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pPr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Slide Number"/>
          <p:cNvSpPr txBox="1">
            <a:spLocks noChangeArrowheads="1"/>
          </p:cNvSpPr>
          <p:nvPr/>
        </p:nvSpPr>
        <p:spPr bwMode="auto">
          <a:xfrm>
            <a:off x="9385300" y="6718310"/>
            <a:ext cx="16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0773DA-1281-46E3-AA61-BE9D7662EC45}" type="slidenum">
              <a:rPr lang="en-US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Slide Number Line"/>
          <p:cNvSpPr>
            <a:spLocks noChangeShapeType="1"/>
          </p:cNvSpPr>
          <p:nvPr/>
        </p:nvSpPr>
        <p:spPr bwMode="auto">
          <a:xfrm>
            <a:off x="9269413" y="673418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0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Header Line"/>
          <p:cNvSpPr>
            <a:spLocks noChangeShapeType="1"/>
          </p:cNvSpPr>
          <p:nvPr userDrawn="1"/>
        </p:nvSpPr>
        <p:spPr bwMode="auto">
          <a:xfrm>
            <a:off x="0" y="942975"/>
            <a:ext cx="9907588" cy="0"/>
          </a:xfrm>
          <a:prstGeom prst="line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000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" name="Picture 7" descr="ADR_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48"/>
          <a:stretch>
            <a:fillRect/>
          </a:stretch>
        </p:blipFill>
        <p:spPr bwMode="auto">
          <a:xfrm>
            <a:off x="9299575" y="1598"/>
            <a:ext cx="6159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Placeholder 1"/>
          <p:cNvSpPr txBox="1">
            <a:spLocks/>
          </p:cNvSpPr>
          <p:nvPr userDrawn="1"/>
        </p:nvSpPr>
        <p:spPr bwMode="auto">
          <a:xfrm>
            <a:off x="477838" y="149230"/>
            <a:ext cx="869156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it-IT" sz="2100">
                <a:solidFill>
                  <a:srgbClr val="000000"/>
                </a:solidFill>
              </a:rPr>
              <a:t>Click to edit Master title style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5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499" y="273063"/>
            <a:ext cx="5537201" cy="23864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5" y="1435114"/>
            <a:ext cx="3259138" cy="400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86739184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9158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2003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1613141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763547" y="1933587"/>
            <a:ext cx="5505866" cy="11271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477679" y="149413"/>
            <a:ext cx="8691727" cy="68421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327444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177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44" name="Diapositiva think-cell" r:id="rId4" imgW="360" imgH="360" progId="TCLayout.ActiveDocument.1">
                  <p:embed/>
                </p:oleObj>
              </mc:Choice>
              <mc:Fallback>
                <p:oleObj name="Diapositiva think-cell" r:id="rId4" imgW="360" imgH="360" progId="TCLayout.ActiveDocument.1">
                  <p:embed/>
                  <p:pic>
                    <p:nvPicPr>
                      <p:cNvPr id="4" name="Object 3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6669088"/>
            <a:ext cx="9906000" cy="215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pPr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Slide Number"/>
          <p:cNvSpPr txBox="1">
            <a:spLocks noChangeArrowheads="1"/>
          </p:cNvSpPr>
          <p:nvPr/>
        </p:nvSpPr>
        <p:spPr bwMode="auto">
          <a:xfrm>
            <a:off x="9385300" y="6718310"/>
            <a:ext cx="16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7E784D-0B58-4767-AE91-84744486083C}" type="slidenum">
              <a:rPr lang="en-US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Slide Number Line"/>
          <p:cNvSpPr>
            <a:spLocks noChangeShapeType="1"/>
          </p:cNvSpPr>
          <p:nvPr/>
        </p:nvSpPr>
        <p:spPr bwMode="auto">
          <a:xfrm>
            <a:off x="9269413" y="673418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0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Header Line"/>
          <p:cNvSpPr>
            <a:spLocks noChangeShapeType="1"/>
          </p:cNvSpPr>
          <p:nvPr userDrawn="1"/>
        </p:nvSpPr>
        <p:spPr bwMode="auto">
          <a:xfrm>
            <a:off x="0" y="942975"/>
            <a:ext cx="9907588" cy="0"/>
          </a:xfrm>
          <a:prstGeom prst="line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000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9" name="Picture 7" descr="ADR_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48"/>
          <a:stretch>
            <a:fillRect/>
          </a:stretch>
        </p:blipFill>
        <p:spPr bwMode="auto">
          <a:xfrm>
            <a:off x="9299575" y="1598"/>
            <a:ext cx="6159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Placeholder 1"/>
          <p:cNvSpPr txBox="1">
            <a:spLocks/>
          </p:cNvSpPr>
          <p:nvPr userDrawn="1"/>
        </p:nvSpPr>
        <p:spPr bwMode="auto">
          <a:xfrm>
            <a:off x="477838" y="149230"/>
            <a:ext cx="869156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it-IT" sz="2100">
                <a:solidFill>
                  <a:srgbClr val="000000"/>
                </a:solidFill>
              </a:rPr>
              <a:t>Click to edit Master title style</a:t>
            </a:r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35813" y="1001714"/>
            <a:ext cx="2133600" cy="205898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640081" y="1001714"/>
            <a:ext cx="2343334" cy="205898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768832916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177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68" name="Diapositiva think-cell" r:id="rId4" imgW="360" imgH="360" progId="TCLayout.ActiveDocument.1">
                  <p:embed/>
                </p:oleObj>
              </mc:Choice>
              <mc:Fallback>
                <p:oleObj name="Diapositiva think-cell" r:id="rId4" imgW="360" imgH="360" progId="TCLayout.ActiveDocument.1">
                  <p:embed/>
                  <p:pic>
                    <p:nvPicPr>
                      <p:cNvPr id="4" name="Object 3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6669088"/>
            <a:ext cx="9906000" cy="215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pPr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Slide Number"/>
          <p:cNvSpPr txBox="1">
            <a:spLocks noChangeArrowheads="1"/>
          </p:cNvSpPr>
          <p:nvPr/>
        </p:nvSpPr>
        <p:spPr bwMode="auto">
          <a:xfrm>
            <a:off x="9385300" y="6718310"/>
            <a:ext cx="16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D56BBE-1B4E-4250-A2B5-37B728ED0BC2}" type="slidenum">
              <a:rPr lang="en-US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Slide Number Line"/>
          <p:cNvSpPr>
            <a:spLocks noChangeShapeType="1"/>
          </p:cNvSpPr>
          <p:nvPr/>
        </p:nvSpPr>
        <p:spPr bwMode="auto">
          <a:xfrm>
            <a:off x="9269413" y="673418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0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Header Line"/>
          <p:cNvSpPr>
            <a:spLocks noChangeShapeType="1"/>
          </p:cNvSpPr>
          <p:nvPr userDrawn="1"/>
        </p:nvSpPr>
        <p:spPr bwMode="auto">
          <a:xfrm>
            <a:off x="0" y="942975"/>
            <a:ext cx="9907588" cy="0"/>
          </a:xfrm>
          <a:prstGeom prst="line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000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9" name="Picture 7" descr="ADR_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48"/>
          <a:stretch>
            <a:fillRect/>
          </a:stretch>
        </p:blipFill>
        <p:spPr bwMode="auto">
          <a:xfrm>
            <a:off x="9299575" y="1598"/>
            <a:ext cx="6159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Placeholder 1"/>
          <p:cNvSpPr txBox="1">
            <a:spLocks/>
          </p:cNvSpPr>
          <p:nvPr userDrawn="1"/>
        </p:nvSpPr>
        <p:spPr bwMode="auto">
          <a:xfrm>
            <a:off x="477838" y="149230"/>
            <a:ext cx="869156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it-IT" sz="2100">
                <a:solidFill>
                  <a:srgbClr val="000000"/>
                </a:solidFill>
              </a:rPr>
              <a:t>Click to edit Master title style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3424" y="1001713"/>
            <a:ext cx="8535989" cy="684212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733424" y="1933576"/>
            <a:ext cx="8535989" cy="243272"/>
          </a:xfrm>
        </p:spPr>
        <p:txBody>
          <a:bodyPr/>
          <a:lstStyle/>
          <a:p>
            <a:pPr lvl="0"/>
            <a:r>
              <a:rPr lang="it-IT" noProof="0"/>
              <a:t>Fare clic sull'icona per inserire una tabella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363198154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177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92" name="Diapositiva think-cell" r:id="rId4" imgW="360" imgH="360" progId="TCLayout.ActiveDocument.1">
                  <p:embed/>
                </p:oleObj>
              </mc:Choice>
              <mc:Fallback>
                <p:oleObj name="Diapositiva think-cell" r:id="rId4" imgW="360" imgH="360" progId="TCLayout.ActiveDocument.1">
                  <p:embed/>
                  <p:pic>
                    <p:nvPicPr>
                      <p:cNvPr id="4" name="Object 3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6669088"/>
            <a:ext cx="9906000" cy="215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pPr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Slide Number"/>
          <p:cNvSpPr txBox="1">
            <a:spLocks noChangeArrowheads="1"/>
          </p:cNvSpPr>
          <p:nvPr/>
        </p:nvSpPr>
        <p:spPr bwMode="auto">
          <a:xfrm>
            <a:off x="9385300" y="6718310"/>
            <a:ext cx="16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3B9055-05AB-462A-AF9F-3EE003BEBD7A}" type="slidenum">
              <a:rPr lang="en-US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Slide Number Line"/>
          <p:cNvSpPr>
            <a:spLocks noChangeShapeType="1"/>
          </p:cNvSpPr>
          <p:nvPr/>
        </p:nvSpPr>
        <p:spPr bwMode="auto">
          <a:xfrm>
            <a:off x="9269413" y="673418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0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Header Line"/>
          <p:cNvSpPr>
            <a:spLocks noChangeShapeType="1"/>
          </p:cNvSpPr>
          <p:nvPr userDrawn="1"/>
        </p:nvSpPr>
        <p:spPr bwMode="auto">
          <a:xfrm>
            <a:off x="0" y="942975"/>
            <a:ext cx="9907588" cy="0"/>
          </a:xfrm>
          <a:prstGeom prst="line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000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9" name="Picture 7" descr="ADR_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48"/>
          <a:stretch>
            <a:fillRect/>
          </a:stretch>
        </p:blipFill>
        <p:spPr bwMode="auto">
          <a:xfrm>
            <a:off x="9299575" y="1598"/>
            <a:ext cx="6159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Placeholder 1"/>
          <p:cNvSpPr txBox="1">
            <a:spLocks/>
          </p:cNvSpPr>
          <p:nvPr userDrawn="1"/>
        </p:nvSpPr>
        <p:spPr bwMode="auto">
          <a:xfrm>
            <a:off x="477838" y="149230"/>
            <a:ext cx="869156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it-IT" sz="2100">
                <a:solidFill>
                  <a:srgbClr val="000000"/>
                </a:solidFill>
              </a:rPr>
              <a:t>Click to edit Master title style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3424" y="1001713"/>
            <a:ext cx="8535989" cy="684212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733424" y="1933576"/>
            <a:ext cx="8535989" cy="243272"/>
          </a:xfrm>
        </p:spPr>
        <p:txBody>
          <a:bodyPr/>
          <a:lstStyle/>
          <a:p>
            <a:pPr lvl="0"/>
            <a:r>
              <a:rPr lang="it-IT" noProof="0"/>
              <a:t>Fare clic sull'icona per inserire un grafico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33197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90614047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18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38142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511875" y="2158997"/>
            <a:ext cx="3042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511875" y="1227055"/>
            <a:ext cx="3042000" cy="664797"/>
          </a:xfrm>
        </p:spPr>
        <p:txBody>
          <a:bodyPr anchor="t">
            <a:noAutofit/>
          </a:bodyPr>
          <a:lstStyle>
            <a:lvl1pPr>
              <a:defRPr sz="180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39368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177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16" name="Diapositiva think-cell" r:id="rId4" imgW="360" imgH="360" progId="TCLayout.ActiveDocument.1">
                  <p:embed/>
                </p:oleObj>
              </mc:Choice>
              <mc:Fallback>
                <p:oleObj name="Diapositiva think-cell" r:id="rId4" imgW="360" imgH="360" progId="TCLayout.ActiveDocument.1">
                  <p:embed/>
                  <p:pic>
                    <p:nvPicPr>
                      <p:cNvPr id="5" name="Object 3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6669088"/>
            <a:ext cx="9906000" cy="215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pPr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Slide Number"/>
          <p:cNvSpPr txBox="1">
            <a:spLocks noChangeArrowheads="1"/>
          </p:cNvSpPr>
          <p:nvPr/>
        </p:nvSpPr>
        <p:spPr bwMode="auto">
          <a:xfrm>
            <a:off x="9385300" y="6718310"/>
            <a:ext cx="16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4B8E0A-9BCD-48A2-9F6A-0A51470BE19D}" type="slidenum">
              <a:rPr lang="en-US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Slide Number Line"/>
          <p:cNvSpPr>
            <a:spLocks noChangeShapeType="1"/>
          </p:cNvSpPr>
          <p:nvPr/>
        </p:nvSpPr>
        <p:spPr bwMode="auto">
          <a:xfrm>
            <a:off x="9269413" y="673418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0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Header Line"/>
          <p:cNvSpPr>
            <a:spLocks noChangeShapeType="1"/>
          </p:cNvSpPr>
          <p:nvPr userDrawn="1"/>
        </p:nvSpPr>
        <p:spPr bwMode="auto">
          <a:xfrm>
            <a:off x="0" y="942975"/>
            <a:ext cx="9907588" cy="0"/>
          </a:xfrm>
          <a:prstGeom prst="line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000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" name="Picture 7" descr="ADR_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48"/>
          <a:stretch>
            <a:fillRect/>
          </a:stretch>
        </p:blipFill>
        <p:spPr bwMode="auto">
          <a:xfrm>
            <a:off x="9299575" y="1598"/>
            <a:ext cx="6159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Placeholder 1"/>
          <p:cNvSpPr txBox="1">
            <a:spLocks/>
          </p:cNvSpPr>
          <p:nvPr userDrawn="1"/>
        </p:nvSpPr>
        <p:spPr bwMode="auto">
          <a:xfrm>
            <a:off x="477838" y="149230"/>
            <a:ext cx="869156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it-IT" sz="2100">
                <a:solidFill>
                  <a:srgbClr val="000000"/>
                </a:solidFill>
              </a:rPr>
              <a:t>Click to edit Master title style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3424" y="1001713"/>
            <a:ext cx="8535989" cy="684212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733431" y="1933586"/>
            <a:ext cx="4191000" cy="1613519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76825" y="1933586"/>
            <a:ext cx="4192588" cy="1613519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065005314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177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40" name="Diapositiva think-cell" r:id="rId4" imgW="360" imgH="360" progId="TCLayout.ActiveDocument.1">
                  <p:embed/>
                </p:oleObj>
              </mc:Choice>
              <mc:Fallback>
                <p:oleObj name="Diapositiva think-cell" r:id="rId4" imgW="360" imgH="360" progId="TCLayout.ActiveDocument.1">
                  <p:embed/>
                  <p:pic>
                    <p:nvPicPr>
                      <p:cNvPr id="2" name="Object 3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6669088"/>
            <a:ext cx="9906000" cy="215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pPr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Slide Number"/>
          <p:cNvSpPr txBox="1">
            <a:spLocks noChangeArrowheads="1"/>
          </p:cNvSpPr>
          <p:nvPr/>
        </p:nvSpPr>
        <p:spPr bwMode="auto">
          <a:xfrm>
            <a:off x="9385300" y="6718310"/>
            <a:ext cx="16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CBCA0F-B358-47AE-883F-CE02D8BE6D48}" type="slidenum">
              <a:rPr lang="en-US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Slide Number Line"/>
          <p:cNvSpPr>
            <a:spLocks noChangeShapeType="1"/>
          </p:cNvSpPr>
          <p:nvPr/>
        </p:nvSpPr>
        <p:spPr bwMode="auto">
          <a:xfrm>
            <a:off x="9269413" y="673418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0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Header Line"/>
          <p:cNvSpPr>
            <a:spLocks noChangeShapeType="1"/>
          </p:cNvSpPr>
          <p:nvPr userDrawn="1"/>
        </p:nvSpPr>
        <p:spPr bwMode="auto">
          <a:xfrm>
            <a:off x="0" y="942975"/>
            <a:ext cx="9907588" cy="0"/>
          </a:xfrm>
          <a:prstGeom prst="line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000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7" name="Picture 7" descr="ADR_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48"/>
          <a:stretch>
            <a:fillRect/>
          </a:stretch>
        </p:blipFill>
        <p:spPr bwMode="auto">
          <a:xfrm>
            <a:off x="9299575" y="1598"/>
            <a:ext cx="6159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6413" y="6688148"/>
            <a:ext cx="2311400" cy="1793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b="1">
                <a:cs typeface="Arial" pitchFamily="34" charset="0"/>
              </a:rPr>
              <a:t>  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429754" y="6688148"/>
            <a:ext cx="477838" cy="1793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7CE80B-12C9-4598-AE01-548DB7FA2D8A}" type="slidenum">
              <a:rPr lang="it-IT" sz="1000" b="1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sz="1000" b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847880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177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64" name="Diapositiva think-cell" r:id="rId5" imgW="360" imgH="360" progId="TCLayout.ActiveDocument.1">
                  <p:embed/>
                </p:oleObj>
              </mc:Choice>
              <mc:Fallback>
                <p:oleObj name="Diapositiva think-cell" r:id="rId5" imgW="360" imgH="360" progId="TCLayout.ActiveDocument.1">
                  <p:embed/>
                  <p:pic>
                    <p:nvPicPr>
                      <p:cNvPr id="2" name="Object 3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6669088"/>
            <a:ext cx="9906000" cy="215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pPr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Slide Number"/>
          <p:cNvSpPr txBox="1">
            <a:spLocks noChangeArrowheads="1"/>
          </p:cNvSpPr>
          <p:nvPr/>
        </p:nvSpPr>
        <p:spPr bwMode="auto">
          <a:xfrm>
            <a:off x="9385300" y="6718310"/>
            <a:ext cx="16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93DAED-6FA2-4EAD-969E-B4AA49FB288E}" type="slidenum">
              <a:rPr lang="en-US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Slide Number Line"/>
          <p:cNvSpPr>
            <a:spLocks noChangeShapeType="1"/>
          </p:cNvSpPr>
          <p:nvPr/>
        </p:nvSpPr>
        <p:spPr bwMode="auto">
          <a:xfrm>
            <a:off x="9269413" y="673418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0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Header Line"/>
          <p:cNvSpPr>
            <a:spLocks noChangeShapeType="1"/>
          </p:cNvSpPr>
          <p:nvPr userDrawn="1"/>
        </p:nvSpPr>
        <p:spPr bwMode="auto">
          <a:xfrm>
            <a:off x="0" y="942975"/>
            <a:ext cx="9907588" cy="0"/>
          </a:xfrm>
          <a:prstGeom prst="line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000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7" name="Picture 7" descr="ADR_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48"/>
          <a:stretch>
            <a:fillRect/>
          </a:stretch>
        </p:blipFill>
        <p:spPr bwMode="auto">
          <a:xfrm>
            <a:off x="9299575" y="1598"/>
            <a:ext cx="6159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eader Line"/>
          <p:cNvSpPr>
            <a:spLocks noChangeShapeType="1"/>
          </p:cNvSpPr>
          <p:nvPr userDrawn="1">
            <p:custDataLst>
              <p:tags r:id="rId3"/>
            </p:custDataLst>
          </p:nvPr>
        </p:nvSpPr>
        <p:spPr bwMode="auto">
          <a:xfrm>
            <a:off x="0" y="546100"/>
            <a:ext cx="9675813" cy="0"/>
          </a:xfrm>
          <a:prstGeom prst="line">
            <a:avLst/>
          </a:prstGeom>
          <a:noFill/>
          <a:ln w="9525">
            <a:solidFill>
              <a:srgbClr val="ECF2F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306" tIns="32653" rIns="65306" bIns="3265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000" b="1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84138" y="6462713"/>
            <a:ext cx="95916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911066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177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198" name="Diapositiva think-cell" r:id="rId5" imgW="360" imgH="360" progId="TCLayout.ActiveDocument.1">
                  <p:embed/>
                </p:oleObj>
              </mc:Choice>
              <mc:Fallback>
                <p:oleObj name="Diapositiva think-cell" r:id="rId5" imgW="360" imgH="360" progId="TCLayout.ActiveDocument.1">
                  <p:embed/>
                  <p:pic>
                    <p:nvPicPr>
                      <p:cNvPr id="2" name="Object 3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6669088"/>
            <a:ext cx="9906000" cy="215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pPr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Slide Number"/>
          <p:cNvSpPr txBox="1">
            <a:spLocks noChangeArrowheads="1"/>
          </p:cNvSpPr>
          <p:nvPr/>
        </p:nvSpPr>
        <p:spPr bwMode="auto">
          <a:xfrm>
            <a:off x="9385300" y="6718310"/>
            <a:ext cx="16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B42C87-2EF6-4B6E-A87D-81D41DC19405}" type="slidenum">
              <a:rPr lang="en-US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Slide Number Line"/>
          <p:cNvSpPr>
            <a:spLocks noChangeShapeType="1"/>
          </p:cNvSpPr>
          <p:nvPr/>
        </p:nvSpPr>
        <p:spPr bwMode="auto">
          <a:xfrm>
            <a:off x="9269413" y="673418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0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Header Line"/>
          <p:cNvSpPr>
            <a:spLocks noChangeShapeType="1"/>
          </p:cNvSpPr>
          <p:nvPr userDrawn="1"/>
        </p:nvSpPr>
        <p:spPr bwMode="auto">
          <a:xfrm>
            <a:off x="0" y="942975"/>
            <a:ext cx="9907588" cy="0"/>
          </a:xfrm>
          <a:prstGeom prst="line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000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7" name="Picture 7" descr="ADR_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48"/>
          <a:stretch>
            <a:fillRect/>
          </a:stretch>
        </p:blipFill>
        <p:spPr bwMode="auto">
          <a:xfrm>
            <a:off x="9299575" y="1598"/>
            <a:ext cx="6159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49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93" y="159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199" name="Diapositiva think-cell" r:id="rId8" imgW="216" imgH="216" progId="">
                  <p:embed/>
                </p:oleObj>
              </mc:Choice>
              <mc:Fallback>
                <p:oleObj name="Diapositiva think-cell" r:id="rId8" imgW="216" imgH="216" progId="">
                  <p:embed/>
                  <p:pic>
                    <p:nvPicPr>
                      <p:cNvPr id="8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" y="159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6960510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4787182"/>
              </p:ext>
            </p:extLst>
          </p:nvPr>
        </p:nvGraphicFramePr>
        <p:xfrm>
          <a:off x="1294" y="1590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13" name="Diapositiva think-cell" r:id="rId6" imgW="384" imgH="384" progId="TCLayout.ActiveDocument.1">
                  <p:embed/>
                </p:oleObj>
              </mc:Choice>
              <mc:Fallback>
                <p:oleObj name="Diapositiva think-cell" r:id="rId6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94" y="1590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FFFFFF"/>
              </a:solidFill>
              <a:ea typeface="+mj-ea"/>
              <a:cs typeface="+mj-cs"/>
              <a:sym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506509" y="1886251"/>
            <a:ext cx="7547339" cy="220315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93000"/>
              </a:lnSpc>
              <a:defRPr sz="2800" b="1" baseline="0">
                <a:solidFill>
                  <a:srgbClr val="00000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506509" y="4869168"/>
            <a:ext cx="7547339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rgbClr val="000000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 in sentence case</a:t>
            </a:r>
          </a:p>
        </p:txBody>
      </p:sp>
      <p:pic>
        <p:nvPicPr>
          <p:cNvPr id="7" name="Picture 7" descr="ADR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3" y="442922"/>
            <a:ext cx="1951626" cy="45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19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4496390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37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77809" y="149415"/>
            <a:ext cx="8691727" cy="684212"/>
          </a:xfrm>
          <a:prstGeom prst="rect">
            <a:avLst/>
          </a:prstGeom>
        </p:spPr>
        <p:txBody>
          <a:bodyPr vert="horz" wrap="square" lIns="0" tIns="0" rIns="0" bIns="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1" i="0" u="none" kern="1200" spc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0" y="6669091"/>
            <a:ext cx="9906000" cy="215900"/>
          </a:xfrm>
          <a:prstGeom prst="rect">
            <a:avLst/>
          </a:prstGeom>
          <a:solidFill>
            <a:srgbClr val="D9E5E9"/>
          </a:solidFill>
          <a:ln>
            <a:noFill/>
          </a:ln>
        </p:spPr>
        <p:txBody>
          <a:bodyPr wrap="none" lIns="91280" tIns="45634" rIns="91280" bIns="45634" anchor="ctr"/>
          <a:lstStyle/>
          <a:p>
            <a:pPr>
              <a:lnSpc>
                <a:spcPts val="1875"/>
              </a:lnSpc>
            </a:pPr>
            <a:endParaRPr lang="en-US" sz="12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3" name="Slide Number"/>
          <p:cNvSpPr txBox="1">
            <a:spLocks noChangeArrowheads="1"/>
          </p:cNvSpPr>
          <p:nvPr userDrawn="1"/>
        </p:nvSpPr>
        <p:spPr bwMode="auto">
          <a:xfrm>
            <a:off x="9385301" y="6718427"/>
            <a:ext cx="12503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>
              <a:defRPr/>
            </a:pPr>
            <a:fld id="{B984CBE4-91B9-4CD3-88AC-5D78FD7046D4}" type="slidenum">
              <a:rPr lang="en-US" sz="700">
                <a:solidFill>
                  <a:srgbClr val="000000"/>
                </a:solidFill>
                <a:sym typeface="+mn-lt"/>
              </a:rPr>
              <a:pPr>
                <a:defRPr/>
              </a:pPr>
              <a:t>‹N›</a:t>
            </a:fld>
            <a:endParaRPr lang="en-US" sz="7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4" name="Slide Number Line"/>
          <p:cNvSpPr>
            <a:spLocks noChangeShapeType="1"/>
          </p:cNvSpPr>
          <p:nvPr userDrawn="1"/>
        </p:nvSpPr>
        <p:spPr bwMode="auto">
          <a:xfrm>
            <a:off x="9269413" y="6734363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it-IT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6" name="Header Line"/>
          <p:cNvSpPr>
            <a:spLocks noChangeShapeType="1"/>
          </p:cNvSpPr>
          <p:nvPr userDrawn="1"/>
        </p:nvSpPr>
        <p:spPr bwMode="auto">
          <a:xfrm>
            <a:off x="1" y="942975"/>
            <a:ext cx="9907588" cy="0"/>
          </a:xfrm>
          <a:prstGeom prst="line">
            <a:avLst/>
          </a:prstGeom>
          <a:noFill/>
          <a:ln w="9525">
            <a:solidFill>
              <a:srgbClr val="A1BEC9">
                <a:lumMod val="40000"/>
                <a:lumOff val="6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80" tIns="45634" rIns="91280" bIns="45634"/>
          <a:lstStyle/>
          <a:p>
            <a:pPr defTabSz="912552">
              <a:defRPr/>
            </a:pPr>
            <a:endParaRPr lang="it-IT" sz="1400" kern="0" dirty="0">
              <a:solidFill>
                <a:srgbClr val="000000"/>
              </a:solidFill>
              <a:sym typeface="+mn-lt"/>
            </a:endParaRPr>
          </a:p>
        </p:txBody>
      </p:sp>
      <p:pic>
        <p:nvPicPr>
          <p:cNvPr id="11" name="Picture 7" descr="ADR_logo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74"/>
          <a:stretch/>
        </p:blipFill>
        <p:spPr bwMode="auto">
          <a:xfrm>
            <a:off x="9452520" y="361"/>
            <a:ext cx="457771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13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970759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61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1391" y="2085634"/>
            <a:ext cx="8883714" cy="40891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4"/>
          <p:cNvSpPr>
            <a:spLocks noGrp="1"/>
          </p:cNvSpPr>
          <p:nvPr>
            <p:ph type="title" hasCustomPrompt="1"/>
          </p:nvPr>
        </p:nvSpPr>
        <p:spPr>
          <a:xfrm>
            <a:off x="477809" y="149415"/>
            <a:ext cx="8691727" cy="684212"/>
          </a:xfrm>
          <a:prstGeom prst="rect">
            <a:avLst/>
          </a:prstGeom>
        </p:spPr>
        <p:txBody>
          <a:bodyPr vert="horz" wrap="square" lIns="0" tIns="0" rIns="0" bIns="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1" i="0" u="none" kern="1200" spc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0" y="6669091"/>
            <a:ext cx="9906000" cy="215900"/>
          </a:xfrm>
          <a:prstGeom prst="rect">
            <a:avLst/>
          </a:prstGeom>
          <a:solidFill>
            <a:srgbClr val="D9E5E9"/>
          </a:solidFill>
          <a:ln>
            <a:noFill/>
          </a:ln>
        </p:spPr>
        <p:txBody>
          <a:bodyPr wrap="none" lIns="91280" tIns="45634" rIns="91280" bIns="45634" anchor="ctr"/>
          <a:lstStyle/>
          <a:p>
            <a:pPr>
              <a:lnSpc>
                <a:spcPts val="1875"/>
              </a:lnSpc>
            </a:pPr>
            <a:endParaRPr lang="en-US" sz="12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5" name="Slide Number"/>
          <p:cNvSpPr txBox="1">
            <a:spLocks noChangeArrowheads="1"/>
          </p:cNvSpPr>
          <p:nvPr userDrawn="1"/>
        </p:nvSpPr>
        <p:spPr bwMode="auto">
          <a:xfrm>
            <a:off x="9385301" y="6718427"/>
            <a:ext cx="12503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>
              <a:defRPr/>
            </a:pPr>
            <a:fld id="{B984CBE4-91B9-4CD3-88AC-5D78FD7046D4}" type="slidenum">
              <a:rPr lang="en-US" sz="700">
                <a:solidFill>
                  <a:srgbClr val="000000"/>
                </a:solidFill>
                <a:sym typeface="+mn-lt"/>
              </a:rPr>
              <a:pPr>
                <a:defRPr/>
              </a:pPr>
              <a:t>‹N›</a:t>
            </a:fld>
            <a:endParaRPr lang="en-US" sz="7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6" name="Slide Number Line"/>
          <p:cNvSpPr>
            <a:spLocks noChangeShapeType="1"/>
          </p:cNvSpPr>
          <p:nvPr userDrawn="1"/>
        </p:nvSpPr>
        <p:spPr bwMode="auto">
          <a:xfrm>
            <a:off x="9269413" y="6734363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it-IT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7" name="Header Line"/>
          <p:cNvSpPr>
            <a:spLocks noChangeShapeType="1"/>
          </p:cNvSpPr>
          <p:nvPr userDrawn="1"/>
        </p:nvSpPr>
        <p:spPr bwMode="auto">
          <a:xfrm>
            <a:off x="1" y="942975"/>
            <a:ext cx="9907588" cy="0"/>
          </a:xfrm>
          <a:prstGeom prst="line">
            <a:avLst/>
          </a:prstGeom>
          <a:noFill/>
          <a:ln w="9525">
            <a:solidFill>
              <a:srgbClr val="A1BEC9">
                <a:lumMod val="40000"/>
                <a:lumOff val="6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80" tIns="45634" rIns="91280" bIns="45634"/>
          <a:lstStyle/>
          <a:p>
            <a:pPr defTabSz="912552">
              <a:defRPr/>
            </a:pPr>
            <a:endParaRPr lang="it-IT" sz="1400" kern="0" dirty="0">
              <a:solidFill>
                <a:srgbClr val="000000"/>
              </a:solidFill>
              <a:sym typeface="+mn-lt"/>
            </a:endParaRPr>
          </a:p>
        </p:txBody>
      </p:sp>
      <p:pic>
        <p:nvPicPr>
          <p:cNvPr id="11" name="Picture 7" descr="ADR_logo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74"/>
          <a:stretch/>
        </p:blipFill>
        <p:spPr bwMode="auto">
          <a:xfrm>
            <a:off x="9452520" y="361"/>
            <a:ext cx="457771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57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96932617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85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ltGray">
          <a:xfrm>
            <a:off x="1" y="-1309"/>
            <a:ext cx="38142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511875" y="1544280"/>
            <a:ext cx="2805075" cy="1495795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7319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72545562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09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043853" y="2668048"/>
            <a:ext cx="7816649" cy="3201027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043853" y="1428131"/>
            <a:ext cx="769984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697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53833959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33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11875" y="3826800"/>
            <a:ext cx="8886150" cy="204120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502855" y="3680016"/>
            <a:ext cx="9405747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8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960577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8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043853" y="2668048"/>
            <a:ext cx="7816649" cy="3201027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040569" y="1424085"/>
            <a:ext cx="773274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582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3850703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57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3302812" y="0"/>
            <a:ext cx="338772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6" y="0"/>
            <a:ext cx="33146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511882" y="2681106"/>
            <a:ext cx="2541404" cy="149579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3121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6742710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881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5822059" y="0"/>
            <a:ext cx="338772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6" y="0"/>
            <a:ext cx="58272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511875" y="622809"/>
            <a:ext cx="5083650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99324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9880283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05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982751" y="0"/>
            <a:ext cx="338772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511882" y="2681106"/>
            <a:ext cx="2541404" cy="149579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3315621" y="-1309"/>
            <a:ext cx="6590380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061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21272817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29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622792" y="0"/>
            <a:ext cx="338772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953000" y="0"/>
            <a:ext cx="4953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4949773" y="0"/>
            <a:ext cx="4956232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35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511875" y="1785600"/>
            <a:ext cx="3565575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60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9722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0128389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53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6020510" y="0"/>
            <a:ext cx="338772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6353383" y="0"/>
            <a:ext cx="35526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353778" y="0"/>
            <a:ext cx="3552229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7226804" y="3929414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11875" y="1804651"/>
            <a:ext cx="5076136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60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960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30209413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77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1238" y="1311"/>
            <a:ext cx="332175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511882" y="2764213"/>
            <a:ext cx="2013894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109" y="3590407"/>
            <a:ext cx="1109266" cy="3382963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70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58574339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01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0" y="0"/>
            <a:ext cx="332175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11882" y="2764213"/>
            <a:ext cx="2013894" cy="1314311"/>
          </a:xfrm>
        </p:spPr>
        <p:txBody>
          <a:bodyPr anchor="ctr" anchorCtr="0">
            <a:noAutofit/>
          </a:bodyPr>
          <a:lstStyle>
            <a:lvl1pPr>
              <a:defRPr sz="2400" baseline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862889" y="6443508"/>
            <a:ext cx="1204166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1766897" y="3402837"/>
            <a:ext cx="2189417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0291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23439365"/>
              </p:ext>
            </p:extLst>
          </p:nvPr>
        </p:nvGraphicFramePr>
        <p:xfrm>
          <a:off x="1291" y="1596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25" name="Diapositiva think-cell" r:id="rId5" imgW="324" imgH="324" progId="TCLayout.ActiveDocument.1">
                  <p:embed/>
                </p:oleObj>
              </mc:Choice>
              <mc:Fallback>
                <p:oleObj name="Diapositiva think-cell" r:id="rId5" imgW="324" imgH="3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1" y="1596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6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3" y="0"/>
            <a:ext cx="4409373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11876" y="1785600"/>
            <a:ext cx="3300566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493" y="3394400"/>
            <a:ext cx="1055092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40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8128068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49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3" y="0"/>
            <a:ext cx="4409373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11876" y="1785600"/>
            <a:ext cx="3300566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862889" y="6443508"/>
            <a:ext cx="1204166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2907176" y="3416302"/>
            <a:ext cx="2189417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3538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02214905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73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5170382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511882" y="622809"/>
            <a:ext cx="3797338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717" y="3589612"/>
            <a:ext cx="1109266" cy="3382963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44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48620476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2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11875" y="3826800"/>
            <a:ext cx="8886150" cy="204120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511876" y="3680016"/>
            <a:ext cx="9391352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97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95735307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097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5170382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511882" y="622809"/>
            <a:ext cx="3797338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862889" y="6443508"/>
            <a:ext cx="1204166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3623893" y="3407813"/>
            <a:ext cx="2189417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5074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9862324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21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686256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511875" y="622809"/>
            <a:ext cx="5083650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900" y="3589612"/>
            <a:ext cx="1109266" cy="3382963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70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66525683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45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686256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511875" y="622809"/>
            <a:ext cx="5083650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7862889" y="6443508"/>
            <a:ext cx="1204166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5336201" y="3407813"/>
            <a:ext cx="2189417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5896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14954934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69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11875" y="3826342"/>
            <a:ext cx="8883225" cy="1606551"/>
          </a:xfrm>
        </p:spPr>
        <p:txBody>
          <a:bodyPr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219914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9636871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93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511875" y="625475"/>
            <a:ext cx="757809" cy="93268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11875" y="3826342"/>
            <a:ext cx="8883225" cy="160655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2729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0974061"/>
              </p:ext>
            </p:extLst>
          </p:nvPr>
        </p:nvGraphicFramePr>
        <p:xfrm>
          <a:off x="1291" y="1596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17" name="Diapositiva think-cell" r:id="rId4" imgW="324" imgH="324" progId="TCLayout.ActiveDocument.1">
                  <p:embed/>
                </p:oleObj>
              </mc:Choice>
              <mc:Fallback>
                <p:oleObj name="Diapositiva think-cell" r:id="rId4" imgW="324" imgH="3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" y="1596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/>
              </a:solidFill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5450827" y="1040806"/>
            <a:ext cx="769257" cy="8141105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10"/>
            <a:ext cx="9906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013" dirty="0">
              <a:solidFill>
                <a:srgbClr val="000000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880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82946213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41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 bwMode="white">
          <a:xfrm>
            <a:off x="9073899" y="6442872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11875" y="622802"/>
            <a:ext cx="8883225" cy="470899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798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02437568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65" name="Diapositiva think-cell" r:id="rId4" imgW="327" imgH="327" progId="TCLayout.ActiveDocument.1">
                  <p:embed/>
                </p:oleObj>
              </mc:Choice>
              <mc:Fallback>
                <p:oleObj name="Diapositiva think-cell" r:id="rId4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1388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22361001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289" name="Diapositiva think-cell" r:id="rId4" imgW="327" imgH="327" progId="TCLayout.ActiveDocument.1">
                  <p:embed/>
                </p:oleObj>
              </mc:Choice>
              <mc:Fallback>
                <p:oleObj name="Diapositiva think-cell" r:id="rId4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9073899" y="6442872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2128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6933150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13" name="Diapositiva think-cell" r:id="rId4" imgW="327" imgH="327" progId="TCLayout.ActiveDocument.1">
                  <p:embed/>
                </p:oleObj>
              </mc:Choice>
              <mc:Fallback>
                <p:oleObj name="Diapositiva think-cell" r:id="rId4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3295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7962028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18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3302812" y="0"/>
            <a:ext cx="338772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6" y="0"/>
            <a:ext cx="3314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511882" y="2681106"/>
            <a:ext cx="2541404" cy="149579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0387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60474071"/>
              </p:ext>
            </p:extLst>
          </p:nvPr>
        </p:nvGraphicFramePr>
        <p:xfrm>
          <a:off x="1291" y="1596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37" name="Diapositiva think-cell" r:id="rId5" imgW="384" imgH="384" progId="TCLayout.ActiveDocument.1">
                  <p:embed/>
                </p:oleObj>
              </mc:Choice>
              <mc:Fallback>
                <p:oleObj name="Diapositiva think-cell" r:id="rId5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1" y="1596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 userDrawn="1"/>
        </p:nvSpPr>
        <p:spPr>
          <a:xfrm>
            <a:off x="3307900" y="2540008"/>
            <a:ext cx="3439583" cy="140546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solidFill>
                  <a:srgbClr val="000000"/>
                </a:solidFill>
              </a:rPr>
              <a:t>Thank You</a:t>
            </a:r>
          </a:p>
        </p:txBody>
      </p:sp>
      <p:pic>
        <p:nvPicPr>
          <p:cNvPr id="5" name="Picture 7" descr="ADR_logo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74"/>
          <a:stretch/>
        </p:blipFill>
        <p:spPr bwMode="auto">
          <a:xfrm>
            <a:off x="9452520" y="361"/>
            <a:ext cx="457771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5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2433564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61" name="Diapositiva think-cell" r:id="rId4" imgW="327" imgH="327" progId="TCLayout.ActiveDocument.1">
                  <p:embed/>
                </p:oleObj>
              </mc:Choice>
              <mc:Fallback>
                <p:oleObj name="Diapositiva think-cell" r:id="rId4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488" y="-1"/>
            <a:ext cx="9907463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solidFill>
                  <a:srgbClr val="000000"/>
                </a:solidFill>
                <a:sym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dirty="0">
                <a:solidFill>
                  <a:srgbClr val="575757"/>
                </a:solidFill>
                <a:sym typeface="+mn-lt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solidFill>
                  <a:srgbClr val="000000"/>
                </a:solidFill>
                <a:sym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750"/>
                </a:spcAft>
              </a:pPr>
              <a:endParaRPr lang="en-US" sz="900" dirty="0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248316"/>
              <a:ext cx="9030915" cy="311624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defTabSz="685800">
                <a:lnSpc>
                  <a:spcPct val="90000"/>
                </a:lnSpc>
                <a:defRPr/>
              </a:pPr>
              <a:r>
                <a:rPr lang="en-US" sz="750" dirty="0">
                  <a:solidFill>
                    <a:prstClr val="white">
                      <a:lumMod val="50000"/>
                    </a:prstClr>
                  </a:solidFill>
                  <a:sym typeface="+mn-lt"/>
                </a:rPr>
                <a:t>1. xxxx  2. xxxx  3. List footnotes in numerical order. Footnote numbers are not bracketed. Use 10pt font</a:t>
              </a:r>
            </a:p>
            <a:p>
              <a:pPr defTabSz="685800">
                <a:lnSpc>
                  <a:spcPct val="90000"/>
                </a:lnSpc>
                <a:defRPr/>
              </a:pPr>
              <a:r>
                <a:rPr lang="en-US" sz="750" dirty="0">
                  <a:solidFill>
                    <a:prstClr val="white">
                      <a:lumMod val="50000"/>
                    </a:prstClr>
                  </a:solidFill>
                  <a:sym typeface="+mn-lt"/>
                </a:rPr>
                <a:t>Note: Do not put a period at the end of the note or the source</a:t>
              </a:r>
            </a:p>
            <a:p>
              <a:pPr defTabSz="685800">
                <a:lnSpc>
                  <a:spcPct val="90000"/>
                </a:lnSpc>
                <a:defRPr/>
              </a:pPr>
              <a:r>
                <a:rPr lang="en-US" sz="750" dirty="0">
                  <a:solidFill>
                    <a:prstClr val="white">
                      <a:lumMod val="50000"/>
                    </a:prstClr>
                  </a:solidFill>
                  <a:sym typeface="+mn-lt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56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4051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15475929"/>
              </p:ext>
            </p:extLst>
          </p:nvPr>
        </p:nvGraphicFramePr>
        <p:xfrm>
          <a:off x="1294" y="1590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385" name="Diapositiva think-cell" r:id="rId5" imgW="384" imgH="384" progId="TCLayout.ActiveDocument.1">
                  <p:embed/>
                </p:oleObj>
              </mc:Choice>
              <mc:Fallback>
                <p:oleObj name="Diapositiva think-cell" r:id="rId5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4" y="1590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506509" y="1886251"/>
            <a:ext cx="7547339" cy="220315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93000"/>
              </a:lnSpc>
              <a:defRPr sz="2800" b="1" baseline="0">
                <a:solidFill>
                  <a:srgbClr val="00000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506509" y="4869168"/>
            <a:ext cx="7547339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rgbClr val="000000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 in sentence case</a:t>
            </a:r>
          </a:p>
        </p:txBody>
      </p:sp>
      <p:pic>
        <p:nvPicPr>
          <p:cNvPr id="7" name="Picture 7" descr="ADR_log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0" y="442922"/>
            <a:ext cx="1355626" cy="31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31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6181142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09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ea typeface="+mj-ea"/>
              <a:cs typeface="+mj-cs"/>
              <a:sym typeface="Arial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6" name="Rectangle 10"/>
          <p:cNvSpPr>
            <a:spLocks noChangeArrowheads="1"/>
          </p:cNvSpPr>
          <p:nvPr userDrawn="1"/>
        </p:nvSpPr>
        <p:spPr bwMode="auto">
          <a:xfrm>
            <a:off x="0" y="6669091"/>
            <a:ext cx="9906000" cy="215900"/>
          </a:xfrm>
          <a:prstGeom prst="rect">
            <a:avLst/>
          </a:prstGeom>
          <a:solidFill>
            <a:srgbClr val="D9E5E9"/>
          </a:solidFill>
          <a:ln>
            <a:noFill/>
          </a:ln>
        </p:spPr>
        <p:txBody>
          <a:bodyPr wrap="none" lIns="91280" tIns="45634" rIns="91280" bIns="45634" anchor="ctr"/>
          <a:lstStyle/>
          <a:p>
            <a:pPr>
              <a:lnSpc>
                <a:spcPts val="1875"/>
              </a:lnSpc>
            </a:pPr>
            <a:endParaRPr lang="en-US" sz="12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7" name="Slide Number"/>
          <p:cNvSpPr txBox="1">
            <a:spLocks noChangeArrowheads="1"/>
          </p:cNvSpPr>
          <p:nvPr userDrawn="1"/>
        </p:nvSpPr>
        <p:spPr bwMode="auto">
          <a:xfrm>
            <a:off x="9385301" y="6718436"/>
            <a:ext cx="16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>
              <a:defRPr/>
            </a:pPr>
            <a:fld id="{B984CBE4-91B9-4CD3-88AC-5D78FD7046D4}" type="slidenum">
              <a:rPr lang="en-US">
                <a:solidFill>
                  <a:srgbClr val="000000"/>
                </a:solidFill>
                <a:sym typeface="+mn-lt"/>
              </a:rPr>
              <a:pPr>
                <a:defRPr/>
              </a:pPr>
              <a:t>‹N›</a:t>
            </a:fld>
            <a:endParaRPr lang="en-US" sz="7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8" name="Slide Number Line"/>
          <p:cNvSpPr>
            <a:spLocks noChangeShapeType="1"/>
          </p:cNvSpPr>
          <p:nvPr userDrawn="1"/>
        </p:nvSpPr>
        <p:spPr bwMode="auto">
          <a:xfrm>
            <a:off x="9269413" y="6734363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it-IT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9" name="Header Line"/>
          <p:cNvSpPr>
            <a:spLocks noChangeShapeType="1"/>
          </p:cNvSpPr>
          <p:nvPr userDrawn="1"/>
        </p:nvSpPr>
        <p:spPr bwMode="auto">
          <a:xfrm>
            <a:off x="1" y="942975"/>
            <a:ext cx="9907588" cy="0"/>
          </a:xfrm>
          <a:prstGeom prst="line">
            <a:avLst/>
          </a:prstGeom>
          <a:noFill/>
          <a:ln w="9525">
            <a:solidFill>
              <a:srgbClr val="A1BEC9">
                <a:lumMod val="40000"/>
                <a:lumOff val="6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80" tIns="45634" rIns="91280" bIns="45634"/>
          <a:lstStyle/>
          <a:p>
            <a:pPr defTabSz="912552">
              <a:defRPr/>
            </a:pPr>
            <a:endParaRPr lang="it-IT" sz="1400" kern="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0" name="Title 7"/>
          <p:cNvSpPr>
            <a:spLocks noGrp="1"/>
          </p:cNvSpPr>
          <p:nvPr>
            <p:ph type="title" hasCustomPrompt="1"/>
          </p:nvPr>
        </p:nvSpPr>
        <p:spPr>
          <a:xfrm>
            <a:off x="477809" y="149415"/>
            <a:ext cx="8691727" cy="684212"/>
          </a:xfrm>
        </p:spPr>
        <p:txBody>
          <a:bodyPr/>
          <a:lstStyle>
            <a:lvl1pPr>
              <a:defRPr sz="2400"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7" descr="ADR_logo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74"/>
          <a:stretch/>
        </p:blipFill>
        <p:spPr bwMode="auto">
          <a:xfrm>
            <a:off x="9269413" y="361"/>
            <a:ext cx="640878" cy="58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20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3240">
          <p15:clr>
            <a:srgbClr val="FBAE40"/>
          </p15:clr>
        </p15:guide>
      </p15:sldGuideLst>
    </p:ext>
  </p:extLst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9050918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33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ea typeface="+mj-ea"/>
              <a:cs typeface="+mj-cs"/>
              <a:sym typeface="Arial"/>
            </a:endParaRPr>
          </a:p>
        </p:txBody>
      </p:sp>
      <p:sp>
        <p:nvSpPr>
          <p:cNvPr id="4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3" name="Rectangle 10"/>
          <p:cNvSpPr>
            <a:spLocks noChangeArrowheads="1"/>
          </p:cNvSpPr>
          <p:nvPr userDrawn="1"/>
        </p:nvSpPr>
        <p:spPr bwMode="auto">
          <a:xfrm>
            <a:off x="0" y="6669091"/>
            <a:ext cx="9906000" cy="215900"/>
          </a:xfrm>
          <a:prstGeom prst="rect">
            <a:avLst/>
          </a:prstGeom>
          <a:solidFill>
            <a:srgbClr val="D9E5E9"/>
          </a:solidFill>
          <a:ln>
            <a:noFill/>
          </a:ln>
        </p:spPr>
        <p:txBody>
          <a:bodyPr wrap="none" lIns="91280" tIns="45634" rIns="91280" bIns="45634" anchor="ctr"/>
          <a:lstStyle/>
          <a:p>
            <a:pPr>
              <a:lnSpc>
                <a:spcPts val="1875"/>
              </a:lnSpc>
            </a:pPr>
            <a:endParaRPr lang="en-US" sz="12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4" name="Slide Number"/>
          <p:cNvSpPr txBox="1">
            <a:spLocks noChangeArrowheads="1"/>
          </p:cNvSpPr>
          <p:nvPr userDrawn="1"/>
        </p:nvSpPr>
        <p:spPr bwMode="auto">
          <a:xfrm>
            <a:off x="9385301" y="6718427"/>
            <a:ext cx="12503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>
              <a:defRPr/>
            </a:pPr>
            <a:fld id="{B984CBE4-91B9-4CD3-88AC-5D78FD7046D4}" type="slidenum">
              <a:rPr lang="en-US" sz="700">
                <a:solidFill>
                  <a:srgbClr val="000000"/>
                </a:solidFill>
                <a:sym typeface="+mn-lt"/>
              </a:rPr>
              <a:pPr>
                <a:defRPr/>
              </a:pPr>
              <a:t>‹N›</a:t>
            </a:fld>
            <a:endParaRPr lang="en-US" sz="7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5" name="Slide Number Line"/>
          <p:cNvSpPr>
            <a:spLocks noChangeShapeType="1"/>
          </p:cNvSpPr>
          <p:nvPr userDrawn="1"/>
        </p:nvSpPr>
        <p:spPr bwMode="auto">
          <a:xfrm>
            <a:off x="9269413" y="6734363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it-IT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6" name="Header Line"/>
          <p:cNvSpPr>
            <a:spLocks noChangeShapeType="1"/>
          </p:cNvSpPr>
          <p:nvPr userDrawn="1"/>
        </p:nvSpPr>
        <p:spPr bwMode="auto">
          <a:xfrm>
            <a:off x="1" y="942975"/>
            <a:ext cx="9907588" cy="0"/>
          </a:xfrm>
          <a:prstGeom prst="line">
            <a:avLst/>
          </a:prstGeom>
          <a:noFill/>
          <a:ln w="9525">
            <a:solidFill>
              <a:srgbClr val="A1BEC9">
                <a:lumMod val="40000"/>
                <a:lumOff val="6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80" tIns="45634" rIns="91280" bIns="45634"/>
          <a:lstStyle/>
          <a:p>
            <a:pPr defTabSz="912552">
              <a:defRPr/>
            </a:pPr>
            <a:endParaRPr lang="it-IT" sz="1400" kern="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477809" y="149415"/>
            <a:ext cx="8691727" cy="684212"/>
          </a:xfrm>
        </p:spPr>
        <p:txBody>
          <a:bodyPr/>
          <a:lstStyle>
            <a:lvl1pPr>
              <a:defRPr sz="2400"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=""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1391" y="2085634"/>
            <a:ext cx="8883714" cy="40891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Picture 7" descr="ADR_logo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74"/>
          <a:stretch/>
        </p:blipFill>
        <p:spPr bwMode="auto">
          <a:xfrm>
            <a:off x="9452520" y="361"/>
            <a:ext cx="457771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12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39991765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57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38142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511875" y="2158997"/>
            <a:ext cx="3042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511875" y="1227055"/>
            <a:ext cx="3042000" cy="664797"/>
          </a:xfrm>
        </p:spPr>
        <p:txBody>
          <a:bodyPr anchor="t">
            <a:noAutofit/>
          </a:bodyPr>
          <a:lstStyle>
            <a:lvl1pPr>
              <a:defRPr sz="180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1915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5551923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81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043853" y="2668048"/>
            <a:ext cx="7816649" cy="3201027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040569" y="1424085"/>
            <a:ext cx="773274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32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8320057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05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11875" y="3826800"/>
            <a:ext cx="8886150" cy="204120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511876" y="3680016"/>
            <a:ext cx="9391352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49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13827252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29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3302812" y="0"/>
            <a:ext cx="338772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6" y="0"/>
            <a:ext cx="3314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511882" y="2681106"/>
            <a:ext cx="2541404" cy="149579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4401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51292472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553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5822059" y="0"/>
            <a:ext cx="338772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6" y="0"/>
            <a:ext cx="58272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1882" y="622810"/>
            <a:ext cx="5099680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6424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89412635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0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18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5822059" y="0"/>
            <a:ext cx="338772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6" y="0"/>
            <a:ext cx="58272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1882" y="622810"/>
            <a:ext cx="5099680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85332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31845907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577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336269" y="0"/>
            <a:ext cx="338772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734034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1875" y="622810"/>
            <a:ext cx="6582537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93593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16662763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01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982751" y="0"/>
            <a:ext cx="338772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511882" y="2681106"/>
            <a:ext cx="2541404" cy="149579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3315621" y="-1309"/>
            <a:ext cx="6590380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162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5837425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25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622792" y="0"/>
            <a:ext cx="338772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953000" y="0"/>
            <a:ext cx="4953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4949773" y="0"/>
            <a:ext cx="4956232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35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11875" y="1785600"/>
            <a:ext cx="3565575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60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1934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99045146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49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6020510" y="0"/>
            <a:ext cx="338772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6353383" y="0"/>
            <a:ext cx="355262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353778" y="0"/>
            <a:ext cx="3552229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512636" y="1785600"/>
            <a:ext cx="5076136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60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647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14775308"/>
              </p:ext>
            </p:extLst>
          </p:nvPr>
        </p:nvGraphicFramePr>
        <p:xfrm>
          <a:off x="1291" y="1596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73" name="Diapositiva think-cell" r:id="rId5" imgW="324" imgH="324" progId="TCLayout.ActiveDocument.1">
                  <p:embed/>
                </p:oleObj>
              </mc:Choice>
              <mc:Fallback>
                <p:oleObj name="Diapositiva think-cell" r:id="rId5" imgW="324" imgH="3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1" y="1596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238" y="1311"/>
            <a:ext cx="332175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511882" y="2764213"/>
            <a:ext cx="2013894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109" y="3590407"/>
            <a:ext cx="1109266" cy="3382963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04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33514409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97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238" y="1311"/>
            <a:ext cx="332175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11882" y="2764213"/>
            <a:ext cx="2013894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862889" y="6443508"/>
            <a:ext cx="1204166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1766897" y="3402837"/>
            <a:ext cx="2189417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879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22765213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21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6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3" y="0"/>
            <a:ext cx="4409373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11876" y="1785600"/>
            <a:ext cx="3300566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493" y="3394400"/>
            <a:ext cx="1055092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62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3537785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45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3" y="0"/>
            <a:ext cx="4409373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11876" y="1785600"/>
            <a:ext cx="3300566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862889" y="6443508"/>
            <a:ext cx="1204166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2907176" y="3416302"/>
            <a:ext cx="2189417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4435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19673802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69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5170382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11882" y="622810"/>
            <a:ext cx="385760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/>
              </a:solidFill>
              <a:sym typeface="+mn-lt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717" y="3589612"/>
            <a:ext cx="1109266" cy="3382963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48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28510077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93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5170382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11882" y="622810"/>
            <a:ext cx="385760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862889" y="6443508"/>
            <a:ext cx="1204166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3623893" y="3407813"/>
            <a:ext cx="2189417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2666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9650902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4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18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336269" y="0"/>
            <a:ext cx="338772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734034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1875" y="622810"/>
            <a:ext cx="6582537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4154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6204348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17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686256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1875" y="622810"/>
            <a:ext cx="5081778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900" y="3589612"/>
            <a:ext cx="1109266" cy="3382963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0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86658059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841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686256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1875" y="622810"/>
            <a:ext cx="5081778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7862889" y="6443508"/>
            <a:ext cx="1204166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5336201" y="3407813"/>
            <a:ext cx="2189417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7950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8934168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65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1875" y="3826342"/>
            <a:ext cx="8883225" cy="1606551"/>
          </a:xfrm>
        </p:spPr>
        <p:txBody>
          <a:bodyPr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204108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38098544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89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511875" y="625475"/>
            <a:ext cx="757809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11875" y="3826342"/>
            <a:ext cx="8883225" cy="160655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00" kern="1200" baseline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4819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8186498"/>
              </p:ext>
            </p:extLst>
          </p:nvPr>
        </p:nvGraphicFramePr>
        <p:xfrm>
          <a:off x="1291" y="1596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13" name="Diapositiva think-cell" r:id="rId4" imgW="384" imgH="384" progId="TCLayout.ActiveDocument.1">
                  <p:embed/>
                </p:oleObj>
              </mc:Choice>
              <mc:Fallback>
                <p:oleObj name="Diapositiva think-cell" r:id="rId4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" y="1596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5450827" y="1040806"/>
            <a:ext cx="769257" cy="8141105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10"/>
            <a:ext cx="9906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013" dirty="0">
              <a:solidFill>
                <a:srgbClr val="000000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74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3015412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37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white">
          <a:xfrm>
            <a:off x="9073899" y="6442872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1875" y="622810"/>
            <a:ext cx="8883225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2412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1367889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61" name="Diapositiva think-cell" r:id="rId4" imgW="327" imgH="327" progId="TCLayout.ActiveDocument.1">
                  <p:embed/>
                </p:oleObj>
              </mc:Choice>
              <mc:Fallback>
                <p:oleObj name="Diapositiva think-cell" r:id="rId4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332175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332175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11878" y="2806340"/>
            <a:ext cx="2290763" cy="130497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525"/>
              </a:spcAft>
            </a:pPr>
            <a:r>
              <a:rPr lang="en-US" sz="4000" dirty="0">
                <a:solidFill>
                  <a:srgbClr val="000000"/>
                </a:solidFill>
                <a:sym typeface="+mn-lt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/>
              </a:solidFill>
              <a:sym typeface="+mn-lt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68" y="3586756"/>
            <a:ext cx="1109266" cy="3382963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70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7176153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85" name="Diapositiva think-cell" r:id="rId4" imgW="327" imgH="327" progId="TCLayout.ActiveDocument.1">
                  <p:embed/>
                </p:oleObj>
              </mc:Choice>
              <mc:Fallback>
                <p:oleObj name="Diapositiva think-cell" r:id="rId4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723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03416167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09" name="Diapositiva think-cell" r:id="rId4" imgW="327" imgH="327" progId="TCLayout.ActiveDocument.1">
                  <p:embed/>
                </p:oleObj>
              </mc:Choice>
              <mc:Fallback>
                <p:oleObj name="Diapositiva think-cell" r:id="rId4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8644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043043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33" name="Diapositiva think-cell" r:id="rId4" imgW="327" imgH="327" progId="TCLayout.ActiveDocument.1">
                  <p:embed/>
                </p:oleObj>
              </mc:Choice>
              <mc:Fallback>
                <p:oleObj name="Diapositiva think-cell" r:id="rId4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6417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8056273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8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18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982751" y="0"/>
            <a:ext cx="338772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511882" y="2681106"/>
            <a:ext cx="2541404" cy="149579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3315621" y="-1309"/>
            <a:ext cx="6590380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735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79749723"/>
              </p:ext>
            </p:extLst>
          </p:nvPr>
        </p:nvGraphicFramePr>
        <p:xfrm>
          <a:off x="1291" y="1596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57" name="Diapositiva think-cell" r:id="rId5" imgW="384" imgH="384" progId="TCLayout.ActiveDocument.1">
                  <p:embed/>
                </p:oleObj>
              </mc:Choice>
              <mc:Fallback>
                <p:oleObj name="Diapositiva think-cell" r:id="rId5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1" y="1596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 userDrawn="1"/>
        </p:nvSpPr>
        <p:spPr>
          <a:xfrm>
            <a:off x="3307900" y="2540008"/>
            <a:ext cx="3439583" cy="140546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solidFill>
                  <a:srgbClr val="000000"/>
                </a:solidFill>
              </a:rPr>
              <a:t>Thank You</a:t>
            </a:r>
          </a:p>
        </p:txBody>
      </p:sp>
      <p:pic>
        <p:nvPicPr>
          <p:cNvPr id="5" name="Picture 7" descr="ADR_logo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74"/>
          <a:stretch/>
        </p:blipFill>
        <p:spPr bwMode="auto">
          <a:xfrm>
            <a:off x="9452520" y="361"/>
            <a:ext cx="457771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44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7309597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081" name="Diapositiva think-cell" r:id="rId4" imgW="327" imgH="327" progId="TCLayout.ActiveDocument.1">
                  <p:embed/>
                </p:oleObj>
              </mc:Choice>
              <mc:Fallback>
                <p:oleObj name="Diapositiva think-cell" r:id="rId4" imgW="327" imgH="32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488" y="-1"/>
            <a:ext cx="9907463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solidFill>
                  <a:srgbClr val="000000"/>
                </a:solidFill>
                <a:sym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dirty="0">
                <a:solidFill>
                  <a:srgbClr val="575757"/>
                </a:solidFill>
                <a:sym typeface="+mn-lt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solidFill>
                  <a:srgbClr val="000000"/>
                </a:solidFill>
                <a:sym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solidFill>
                  <a:srgbClr val="000000"/>
                </a:solidFill>
                <a:sym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000000"/>
                  </a:solidFill>
                  <a:sym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750"/>
                </a:spcAft>
              </a:pPr>
              <a:endParaRPr lang="en-US" sz="900" dirty="0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248316"/>
              <a:ext cx="9030915" cy="311624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defTabSz="685800">
                <a:lnSpc>
                  <a:spcPct val="90000"/>
                </a:lnSpc>
                <a:defRPr/>
              </a:pPr>
              <a:r>
                <a:rPr lang="en-US" sz="750" dirty="0">
                  <a:solidFill>
                    <a:prstClr val="white">
                      <a:lumMod val="50000"/>
                    </a:prstClr>
                  </a:solidFill>
                  <a:sym typeface="+mn-lt"/>
                </a:rPr>
                <a:t>1. xxxx  2. xxxx  3. List footnotes in numerical order. Footnote numbers are not bracketed. Use 10pt font</a:t>
              </a:r>
            </a:p>
            <a:p>
              <a:pPr defTabSz="685800">
                <a:lnSpc>
                  <a:spcPct val="90000"/>
                </a:lnSpc>
                <a:defRPr/>
              </a:pPr>
              <a:r>
                <a:rPr lang="en-US" sz="750" dirty="0">
                  <a:solidFill>
                    <a:prstClr val="white">
                      <a:lumMod val="50000"/>
                    </a:prstClr>
                  </a:solidFill>
                  <a:sym typeface="+mn-lt"/>
                </a:rPr>
                <a:t>Note: Do not put a period at the end of the note or the source</a:t>
              </a:r>
            </a:p>
            <a:p>
              <a:pPr defTabSz="685800">
                <a:lnSpc>
                  <a:spcPct val="90000"/>
                </a:lnSpc>
                <a:defRPr/>
              </a:pPr>
              <a:r>
                <a:rPr lang="en-US" sz="750" dirty="0">
                  <a:solidFill>
                    <a:prstClr val="white">
                      <a:lumMod val="50000"/>
                    </a:prstClr>
                  </a:solidFill>
                  <a:sym typeface="+mn-lt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56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640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4821864"/>
              </p:ext>
            </p:extLst>
          </p:nvPr>
        </p:nvGraphicFramePr>
        <p:xfrm>
          <a:off x="1291" y="1596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05" name="Diapositiva think-cell" r:id="rId5" imgW="270" imgH="270" progId="TCLayout.ActiveDocument.1">
                  <p:embed/>
                </p:oleObj>
              </mc:Choice>
              <mc:Fallback>
                <p:oleObj name="Diapositiva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1" y="1596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9073899" y="6442872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127875" y="4691195"/>
            <a:ext cx="755087" cy="995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15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038954" y="4691187"/>
            <a:ext cx="1275749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5000" rIns="137160" bIns="1371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900" dirty="0">
              <a:solidFill>
                <a:srgbClr val="FFFFFF"/>
              </a:solidFill>
              <a:sym typeface="+mn-lt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11875" y="907209"/>
            <a:ext cx="2802150" cy="9153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459000" tIns="351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405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925856" y="1115416"/>
            <a:ext cx="1973617" cy="684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4050" dirty="0">
                <a:solidFill>
                  <a:prstClr val="white"/>
                </a:solidFill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67711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14622986"/>
              </p:ext>
            </p:extLst>
          </p:nvPr>
        </p:nvGraphicFramePr>
        <p:xfrm>
          <a:off x="1291" y="1596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29" name="Diapositiva think-cell" r:id="rId4" imgW="270" imgH="270" progId="TCLayout.ActiveDocument.1">
                  <p:embed/>
                </p:oleObj>
              </mc:Choice>
              <mc:Fallback>
                <p:oleObj name="Diapositiva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" y="1596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9073899" y="6442872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043853" y="1428131"/>
            <a:ext cx="769984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044225" y="2667600"/>
            <a:ext cx="78156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500" dirty="0">
              <a:solidFill>
                <a:prstClr val="white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198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88098341"/>
              </p:ext>
            </p:extLst>
          </p:nvPr>
        </p:nvGraphicFramePr>
        <p:xfrm>
          <a:off x="1291" y="1596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53" name="Diapositiva think-cell" r:id="rId4" imgW="270" imgH="270" progId="TCLayout.ActiveDocument.1">
                  <p:embed/>
                </p:oleObj>
              </mc:Choice>
              <mc:Fallback>
                <p:oleObj name="Diapositiva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" y="1596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9073899" y="6442872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11882" y="622800"/>
            <a:ext cx="5841874" cy="3531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2550" dirty="0">
                <a:solidFill>
                  <a:prstClr val="white"/>
                </a:solidFill>
                <a:latin typeface="Arial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502855" y="1206000"/>
            <a:ext cx="9405747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1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0071444"/>
              </p:ext>
            </p:extLst>
          </p:nvPr>
        </p:nvGraphicFramePr>
        <p:xfrm>
          <a:off x="1291" y="1596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177" name="Diapositiva think-cell" r:id="rId4" imgW="270" imgH="270" progId="TCLayout.ActiveDocument.1">
                  <p:embed/>
                </p:oleObj>
              </mc:Choice>
              <mc:Fallback>
                <p:oleObj name="Diapositiva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" y="1596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982751" y="0"/>
            <a:ext cx="338772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3315621" y="-1309"/>
            <a:ext cx="6590380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11883" y="3207725"/>
            <a:ext cx="1257053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2400" dirty="0">
                <a:solidFill>
                  <a:prstClr val="white"/>
                </a:solidFill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42569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1696"/>
              </p:ext>
            </p:extLst>
          </p:nvPr>
        </p:nvGraphicFramePr>
        <p:xfrm>
          <a:off x="1291" y="1596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01" name="Diapositiva think-cell" r:id="rId5" imgW="270" imgH="270" progId="TCLayout.ActiveDocument.1">
                  <p:embed/>
                </p:oleObj>
              </mc:Choice>
              <mc:Fallback>
                <p:oleObj name="Diapositiva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1" y="1596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127875" y="4691195"/>
            <a:ext cx="755087" cy="995875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15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038954" y="4691187"/>
            <a:ext cx="1275749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5000" rIns="137160" bIns="1371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900" dirty="0">
              <a:solidFill>
                <a:srgbClr val="FFFFFF"/>
              </a:solidFill>
              <a:sym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1875" y="907208"/>
            <a:ext cx="2802150" cy="91535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459000" tIns="351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4050" dirty="0">
              <a:solidFill>
                <a:srgbClr val="537BDF"/>
              </a:solidFill>
              <a:sym typeface="+mn-lt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925856" y="1115416"/>
            <a:ext cx="1973617" cy="684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4050" dirty="0">
                <a:solidFill>
                  <a:srgbClr val="537BDF"/>
                </a:solidFill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82152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5222164"/>
              </p:ext>
            </p:extLst>
          </p:nvPr>
        </p:nvGraphicFramePr>
        <p:xfrm>
          <a:off x="1291" y="1596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25" name="Diapositiva think-cell" r:id="rId4" imgW="270" imgH="270" progId="TCLayout.ActiveDocument.1">
                  <p:embed/>
                </p:oleObj>
              </mc:Choice>
              <mc:Fallback>
                <p:oleObj name="Diapositiva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" y="1596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043853" y="1428131"/>
            <a:ext cx="769984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044225" y="2667600"/>
            <a:ext cx="7815600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500" dirty="0">
              <a:solidFill>
                <a:prstClr val="white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172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93288115"/>
              </p:ext>
            </p:extLst>
          </p:nvPr>
        </p:nvGraphicFramePr>
        <p:xfrm>
          <a:off x="1291" y="1596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49" name="Diapositiva think-cell" r:id="rId4" imgW="270" imgH="270" progId="TCLayout.ActiveDocument.1">
                  <p:embed/>
                </p:oleObj>
              </mc:Choice>
              <mc:Fallback>
                <p:oleObj name="Diapositiva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" y="1596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511882" y="622800"/>
            <a:ext cx="5841874" cy="3531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2550" dirty="0">
                <a:solidFill>
                  <a:srgbClr val="537BDF"/>
                </a:solidFill>
                <a:latin typeface="Arial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502855" y="1206000"/>
            <a:ext cx="9405747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75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607363"/>
              </p:ext>
            </p:extLst>
          </p:nvPr>
        </p:nvGraphicFramePr>
        <p:xfrm>
          <a:off x="1291" y="1596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273" name="Diapositiva think-cell" r:id="rId4" imgW="270" imgH="270" progId="TCLayout.ActiveDocument.1">
                  <p:embed/>
                </p:oleObj>
              </mc:Choice>
              <mc:Fallback>
                <p:oleObj name="Diapositiva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" y="1596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982751" y="0"/>
            <a:ext cx="338772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3315621" y="-1309"/>
            <a:ext cx="6590380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11880" y="3262154"/>
            <a:ext cx="943350" cy="2492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dirty="0">
                <a:solidFill>
                  <a:prstClr val="white"/>
                </a:solidFill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89059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2594420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2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622792" y="0"/>
            <a:ext cx="338772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953000" y="0"/>
            <a:ext cx="4953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4949773" y="0"/>
            <a:ext cx="4956232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35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11875" y="1785600"/>
            <a:ext cx="3565575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6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607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78546675"/>
              </p:ext>
            </p:extLst>
          </p:nvPr>
        </p:nvGraphicFramePr>
        <p:xfrm>
          <a:off x="1291" y="1596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297" name="Diapositiva think-cell" r:id="rId4" imgW="270" imgH="270" progId="TCLayout.ActiveDocument.1">
                  <p:embed/>
                </p:oleObj>
              </mc:Choice>
              <mc:Fallback>
                <p:oleObj name="Diapositiva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" y="1596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332175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332175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11878" y="2798196"/>
            <a:ext cx="2290763" cy="132125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525"/>
              </a:spcAft>
            </a:pPr>
            <a:r>
              <a:rPr lang="en-US" sz="4050" dirty="0">
                <a:solidFill>
                  <a:srgbClr val="193989"/>
                </a:solidFill>
                <a:sym typeface="+mn-lt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/>
              </a:solidFill>
              <a:sym typeface="+mn-lt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68" y="3586756"/>
            <a:ext cx="1109266" cy="3382963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73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89284966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ltGray">
          <a:xfrm>
            <a:off x="1" y="-1309"/>
            <a:ext cx="38142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511875" y="1544280"/>
            <a:ext cx="2805075" cy="1495795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80182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26955338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6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6020510" y="0"/>
            <a:ext cx="338772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6353383" y="0"/>
            <a:ext cx="355262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353778" y="0"/>
            <a:ext cx="3552229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512636" y="1785600"/>
            <a:ext cx="5076136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6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313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61197628"/>
              </p:ext>
            </p:extLst>
          </p:nvPr>
        </p:nvGraphicFramePr>
        <p:xfrm>
          <a:off x="1291" y="1596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0" name="Diapositiva think-cell" r:id="rId5" imgW="324" imgH="324" progId="TCLayout.ActiveDocument.1">
                  <p:embed/>
                </p:oleObj>
              </mc:Choice>
              <mc:Fallback>
                <p:oleObj name="Diapositiva think-cell" r:id="rId5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1" y="1596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18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238" y="1311"/>
            <a:ext cx="332175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511882" y="2764213"/>
            <a:ext cx="2013894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109" y="3590407"/>
            <a:ext cx="1109266" cy="3382963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27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05215132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4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18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238" y="1311"/>
            <a:ext cx="332175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11882" y="2764213"/>
            <a:ext cx="2013894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862889" y="6443508"/>
            <a:ext cx="1204166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1766897" y="3402837"/>
            <a:ext cx="2189417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7793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32182481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8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0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6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3" y="0"/>
            <a:ext cx="4409373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11876" y="1785600"/>
            <a:ext cx="3300566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493" y="3394400"/>
            <a:ext cx="1055092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16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8637797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2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0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3" y="0"/>
            <a:ext cx="4409373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11876" y="1785600"/>
            <a:ext cx="3300566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862889" y="6443508"/>
            <a:ext cx="1204166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2907176" y="3416302"/>
            <a:ext cx="2189417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0564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94540598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6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18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5170382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11882" y="622810"/>
            <a:ext cx="385760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717" y="3589612"/>
            <a:ext cx="1109266" cy="3382963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0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15756492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0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18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5170382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11882" y="622810"/>
            <a:ext cx="385760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862889" y="6443508"/>
            <a:ext cx="1204166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3623893" y="3407813"/>
            <a:ext cx="2189417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4424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5229744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4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18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686256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1875" y="622810"/>
            <a:ext cx="5081778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900" y="3589612"/>
            <a:ext cx="1109266" cy="3382963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16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25568194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8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18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686256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1875" y="622810"/>
            <a:ext cx="5081778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7862889" y="6443508"/>
            <a:ext cx="1204166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5336201" y="3407813"/>
            <a:ext cx="2189417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5269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7249097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2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1875" y="3826342"/>
            <a:ext cx="8883225" cy="1606551"/>
          </a:xfrm>
        </p:spPr>
        <p:txBody>
          <a:bodyPr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92711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4169537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043853" y="2668048"/>
            <a:ext cx="7816649" cy="3201027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043853" y="1428131"/>
            <a:ext cx="769984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120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39060273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6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511875" y="625475"/>
            <a:ext cx="757809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11875" y="3826342"/>
            <a:ext cx="8883225" cy="160655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00" kern="1200" baseline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36773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95202067"/>
              </p:ext>
            </p:extLst>
          </p:nvPr>
        </p:nvGraphicFramePr>
        <p:xfrm>
          <a:off x="1291" y="1596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0" name="Diapositiva think-cell" r:id="rId4" imgW="384" imgH="384" progId="TCLayout.ActiveDocument.1">
                  <p:embed/>
                </p:oleObj>
              </mc:Choice>
              <mc:Fallback>
                <p:oleObj name="Diapositiva think-cell" r:id="rId4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" y="1596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5450827" y="1040806"/>
            <a:ext cx="769257" cy="8141105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10"/>
            <a:ext cx="9906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013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868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36256282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4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18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white">
          <a:xfrm>
            <a:off x="9073899" y="6442872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1875" y="622810"/>
            <a:ext cx="8883225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4974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2565293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8" name="Diapositiva think-cell" r:id="rId4" imgW="327" imgH="327" progId="TCLayout.ActiveDocument.1">
                  <p:embed/>
                </p:oleObj>
              </mc:Choice>
              <mc:Fallback>
                <p:oleObj name="Diapositiva think-cell" r:id="rId4" imgW="327" imgH="32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332175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332175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11878" y="2806340"/>
            <a:ext cx="2290763" cy="130497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525"/>
              </a:spcAft>
              <a:buFontTx/>
              <a:buNone/>
            </a:pP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68" y="3586756"/>
            <a:ext cx="1109266" cy="3382963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35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3565008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2" name="Diapositiva think-cell" r:id="rId4" imgW="327" imgH="327" progId="TCLayout.ActiveDocument.1">
                  <p:embed/>
                </p:oleObj>
              </mc:Choice>
              <mc:Fallback>
                <p:oleObj name="Diapositiva think-cell" r:id="rId4" imgW="327" imgH="32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519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2168882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6" name="Diapositiva think-cell" r:id="rId4" imgW="327" imgH="327" progId="TCLayout.ActiveDocument.1">
                  <p:embed/>
                </p:oleObj>
              </mc:Choice>
              <mc:Fallback>
                <p:oleObj name="Diapositiva think-cell" r:id="rId4" imgW="327" imgH="32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0272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4258032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0" name="Diapositiva think-cell" r:id="rId4" imgW="327" imgH="327" progId="TCLayout.ActiveDocument.1">
                  <p:embed/>
                </p:oleObj>
              </mc:Choice>
              <mc:Fallback>
                <p:oleObj name="Diapositiva think-cell" r:id="rId4" imgW="327" imgH="32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2429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6842380"/>
              </p:ext>
            </p:extLst>
          </p:nvPr>
        </p:nvGraphicFramePr>
        <p:xfrm>
          <a:off x="1291" y="1596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4" name="Diapositiva think-cell" r:id="rId5" imgW="384" imgH="384" progId="TCLayout.ActiveDocument.1">
                  <p:embed/>
                </p:oleObj>
              </mc:Choice>
              <mc:Fallback>
                <p:oleObj name="Diapositiva think-cell" r:id="rId5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1" y="1596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 userDrawn="1"/>
        </p:nvSpPr>
        <p:spPr>
          <a:xfrm>
            <a:off x="3307900" y="2540008"/>
            <a:ext cx="3439583" cy="140546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Thank You</a:t>
            </a:r>
          </a:p>
        </p:txBody>
      </p:sp>
      <p:pic>
        <p:nvPicPr>
          <p:cNvPr id="5" name="Picture 7" descr="ADR_logo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74"/>
          <a:stretch/>
        </p:blipFill>
        <p:spPr bwMode="auto">
          <a:xfrm>
            <a:off x="9452520" y="361"/>
            <a:ext cx="457771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17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22612946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8" name="Diapositiva think-cell" r:id="rId4" imgW="327" imgH="327" progId="TCLayout.ActiveDocument.1">
                  <p:embed/>
                </p:oleObj>
              </mc:Choice>
              <mc:Fallback>
                <p:oleObj name="Diapositiva think-cell" r:id="rId4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488" y="-1"/>
            <a:ext cx="9907463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750"/>
                </a:spcAft>
              </a:pPr>
              <a:endParaRPr lang="en-US" sz="9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248316"/>
              <a:ext cx="9030915" cy="311624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Note: Do not put a period at the end of the note or the source</a:t>
              </a:r>
            </a:p>
            <a:p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56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7013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43536993"/>
              </p:ext>
            </p:extLst>
          </p:nvPr>
        </p:nvGraphicFramePr>
        <p:xfrm>
          <a:off x="1291" y="1596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2" name="Diapositiva think-cell" r:id="rId5" imgW="270" imgH="270" progId="TCLayout.ActiveDocument.1">
                  <p:embed/>
                </p:oleObj>
              </mc:Choice>
              <mc:Fallback>
                <p:oleObj name="Diapositiva think-cell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1" y="1596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9073899" y="6442872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127875" y="4691195"/>
            <a:ext cx="755087" cy="995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038954" y="4691187"/>
            <a:ext cx="1275749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5000" rIns="137160" bIns="1371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9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11875" y="907209"/>
            <a:ext cx="2802150" cy="9153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459000" tIns="351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405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925856" y="1115416"/>
            <a:ext cx="1973617" cy="684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5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91694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8447157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11875" y="3826800"/>
            <a:ext cx="8886150" cy="204120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502855" y="3680016"/>
            <a:ext cx="9405747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06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8361210"/>
              </p:ext>
            </p:extLst>
          </p:nvPr>
        </p:nvGraphicFramePr>
        <p:xfrm>
          <a:off x="1291" y="1596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6" name="Diapositiva think-cell" r:id="rId4" imgW="270" imgH="270" progId="TCLayout.ActiveDocument.1">
                  <p:embed/>
                </p:oleObj>
              </mc:Choice>
              <mc:Fallback>
                <p:oleObj name="Diapositiva think-cell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" y="1596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9073899" y="6442872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043853" y="1428131"/>
            <a:ext cx="769984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044225" y="2667600"/>
            <a:ext cx="78156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887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95592964"/>
              </p:ext>
            </p:extLst>
          </p:nvPr>
        </p:nvGraphicFramePr>
        <p:xfrm>
          <a:off x="1291" y="1596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0" name="Diapositiva think-cell" r:id="rId4" imgW="270" imgH="270" progId="TCLayout.ActiveDocument.1">
                  <p:embed/>
                </p:oleObj>
              </mc:Choice>
              <mc:Fallback>
                <p:oleObj name="Diapositiva think-cell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" y="1596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9073899" y="6442872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11882" y="622800"/>
            <a:ext cx="5841874" cy="3531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255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502855" y="1206000"/>
            <a:ext cx="9405747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30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67954917"/>
              </p:ext>
            </p:extLst>
          </p:nvPr>
        </p:nvGraphicFramePr>
        <p:xfrm>
          <a:off x="1291" y="1596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4" name="Diapositiva think-cell" r:id="rId4" imgW="270" imgH="270" progId="TCLayout.ActiveDocument.1">
                  <p:embed/>
                </p:oleObj>
              </mc:Choice>
              <mc:Fallback>
                <p:oleObj name="Diapositiva think-cell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" y="1596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982751" y="0"/>
            <a:ext cx="338772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3315621" y="-1309"/>
            <a:ext cx="6590380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11883" y="3207725"/>
            <a:ext cx="1257053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25663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2270331"/>
              </p:ext>
            </p:extLst>
          </p:nvPr>
        </p:nvGraphicFramePr>
        <p:xfrm>
          <a:off x="1291" y="1596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8" name="Diapositiva think-cell" r:id="rId5" imgW="270" imgH="270" progId="TCLayout.ActiveDocument.1">
                  <p:embed/>
                </p:oleObj>
              </mc:Choice>
              <mc:Fallback>
                <p:oleObj name="Diapositiva think-cell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1" y="1596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127875" y="4691195"/>
            <a:ext cx="755087" cy="995875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038954" y="4691187"/>
            <a:ext cx="1275749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5000" rIns="137160" bIns="1371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9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1875" y="907208"/>
            <a:ext cx="2802150" cy="91535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459000" tIns="351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4050" dirty="0">
              <a:solidFill>
                <a:schemeClr val="accent4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925856" y="1115416"/>
            <a:ext cx="1973617" cy="684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4050" dirty="0"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73149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4794227"/>
              </p:ext>
            </p:extLst>
          </p:nvPr>
        </p:nvGraphicFramePr>
        <p:xfrm>
          <a:off x="1291" y="1596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2" name="Diapositiva think-cell" r:id="rId4" imgW="270" imgH="270" progId="TCLayout.ActiveDocument.1">
                  <p:embed/>
                </p:oleObj>
              </mc:Choice>
              <mc:Fallback>
                <p:oleObj name="Diapositiva think-cell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" y="1596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043853" y="1428131"/>
            <a:ext cx="769984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044225" y="2667600"/>
            <a:ext cx="7815600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641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39023465"/>
              </p:ext>
            </p:extLst>
          </p:nvPr>
        </p:nvGraphicFramePr>
        <p:xfrm>
          <a:off x="1291" y="1596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6" name="Diapositiva think-cell" r:id="rId4" imgW="270" imgH="270" progId="TCLayout.ActiveDocument.1">
                  <p:embed/>
                </p:oleObj>
              </mc:Choice>
              <mc:Fallback>
                <p:oleObj name="Diapositiva think-cell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" y="1596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511882" y="622800"/>
            <a:ext cx="5841874" cy="3531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2550" dirty="0">
                <a:solidFill>
                  <a:schemeClr val="accent4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502855" y="1206000"/>
            <a:ext cx="9405747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17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82144704"/>
              </p:ext>
            </p:extLst>
          </p:nvPr>
        </p:nvGraphicFramePr>
        <p:xfrm>
          <a:off x="1291" y="1596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0" name="Diapositiva think-cell" r:id="rId4" imgW="270" imgH="270" progId="TCLayout.ActiveDocument.1">
                  <p:embed/>
                </p:oleObj>
              </mc:Choice>
              <mc:Fallback>
                <p:oleObj name="Diapositiva think-cell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" y="1596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982751" y="0"/>
            <a:ext cx="338772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3315621" y="-1309"/>
            <a:ext cx="6590380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11880" y="3262154"/>
            <a:ext cx="943350" cy="2492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8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57966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72217535"/>
              </p:ext>
            </p:extLst>
          </p:nvPr>
        </p:nvGraphicFramePr>
        <p:xfrm>
          <a:off x="1291" y="1596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4" name="Diapositiva think-cell" r:id="rId4" imgW="270" imgH="270" progId="TCLayout.ActiveDocument.1">
                  <p:embed/>
                </p:oleObj>
              </mc:Choice>
              <mc:Fallback>
                <p:oleObj name="Diapositiva think-cell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" y="1596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332175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332175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11878" y="2798196"/>
            <a:ext cx="2290763" cy="132125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525"/>
              </a:spcAft>
              <a:buFontTx/>
              <a:buNone/>
            </a:pPr>
            <a:r>
              <a:rPr lang="en-US" sz="405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68" y="3586756"/>
            <a:ext cx="1109266" cy="3382963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16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89959429"/>
              </p:ext>
            </p:extLst>
          </p:nvPr>
        </p:nvGraphicFramePr>
        <p:xfrm>
          <a:off x="1725" y="1597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2" name="Diapositiva think-cell" r:id="rId4" imgW="216" imgH="216" progId="TCLayout.ActiveDocument.1">
                  <p:embed/>
                </p:oleObj>
              </mc:Choice>
              <mc:Fallback>
                <p:oleObj name="Diapositiva think-cell" r:id="rId4" imgW="216" imgH="216" progId="TCLayout.ActiveDocument.1">
                  <p:embed/>
                  <p:pic>
                    <p:nvPicPr>
                      <p:cNvPr id="2" name="Oggetto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5" y="1597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38907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3424" y="1001713"/>
            <a:ext cx="8535989" cy="684212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pic>
        <p:nvPicPr>
          <p:cNvPr id="3" name="Immagine 2" descr="Risultati immagini per EURO 20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605" y="260648"/>
            <a:ext cx="352580" cy="4575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114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3256893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3302812" y="0"/>
            <a:ext cx="338772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6" y="0"/>
            <a:ext cx="33146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511882" y="2681106"/>
            <a:ext cx="2541404" cy="149579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30858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177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0" name="Diapositiva think-cell" r:id="rId5" imgW="360" imgH="360" progId="TCLayout.ActiveDocument.1">
                  <p:embed/>
                </p:oleObj>
              </mc:Choice>
              <mc:Fallback>
                <p:oleObj name="Diapositiva think-cell" r:id="rId5" imgW="360" imgH="360" progId="TCLayout.ActiveDocument.1">
                  <p:embed/>
                  <p:pic>
                    <p:nvPicPr>
                      <p:cNvPr id="4" name="Object 3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6669088"/>
            <a:ext cx="9906000" cy="215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pPr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Slide Number"/>
          <p:cNvSpPr txBox="1">
            <a:spLocks noChangeArrowheads="1"/>
          </p:cNvSpPr>
          <p:nvPr/>
        </p:nvSpPr>
        <p:spPr bwMode="auto">
          <a:xfrm>
            <a:off x="9385300" y="6718310"/>
            <a:ext cx="16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693A83-2A3F-4446-8C5A-667BE7DC6CF9}" type="slidenum">
              <a:rPr lang="en-US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Slide Number Line"/>
          <p:cNvSpPr>
            <a:spLocks noChangeShapeType="1"/>
          </p:cNvSpPr>
          <p:nvPr/>
        </p:nvSpPr>
        <p:spPr bwMode="auto">
          <a:xfrm>
            <a:off x="9269413" y="673418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0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Header Line"/>
          <p:cNvSpPr>
            <a:spLocks noChangeShapeType="1"/>
          </p:cNvSpPr>
          <p:nvPr userDrawn="1"/>
        </p:nvSpPr>
        <p:spPr bwMode="auto">
          <a:xfrm>
            <a:off x="0" y="942975"/>
            <a:ext cx="9907588" cy="0"/>
          </a:xfrm>
          <a:prstGeom prst="line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000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9" name="Picture 7" descr="ADR_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48"/>
          <a:stretch>
            <a:fillRect/>
          </a:stretch>
        </p:blipFill>
        <p:spPr bwMode="auto">
          <a:xfrm>
            <a:off x="9299575" y="1598"/>
            <a:ext cx="6159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75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93" y="159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1" name="Diapositiva think-cell" r:id="rId8" imgW="216" imgH="216" progId="">
                  <p:embed/>
                </p:oleObj>
              </mc:Choice>
              <mc:Fallback>
                <p:oleObj name="Diapositiva think-cell" r:id="rId8" imgW="216" imgH="216" progId="">
                  <p:embed/>
                  <p:pic>
                    <p:nvPicPr>
                      <p:cNvPr id="1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" y="159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39"/>
            <a:ext cx="84201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24327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897063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17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0657415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4" name="Diapositiva think-cell" r:id="rId5" imgW="360" imgH="360" progId="TCLayout.ActiveDocument.1">
                  <p:embed/>
                </p:oleObj>
              </mc:Choice>
              <mc:Fallback>
                <p:oleObj name="Diapositiva think-cell" r:id="rId5" imgW="360" imgH="360" progId="TCLayout.ActiveDocument.1">
                  <p:embed/>
                  <p:pic>
                    <p:nvPicPr>
                      <p:cNvPr id="4" name="Object 317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6669088"/>
            <a:ext cx="9906000" cy="215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pPr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Slide Number"/>
          <p:cNvSpPr txBox="1">
            <a:spLocks noChangeArrowheads="1"/>
          </p:cNvSpPr>
          <p:nvPr/>
        </p:nvSpPr>
        <p:spPr bwMode="auto">
          <a:xfrm>
            <a:off x="9385300" y="6718310"/>
            <a:ext cx="16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A5C015-C892-4508-BD16-C67F09B23244}" type="slidenum">
              <a:rPr lang="en-US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Slide Number Line"/>
          <p:cNvSpPr>
            <a:spLocks noChangeShapeType="1"/>
          </p:cNvSpPr>
          <p:nvPr/>
        </p:nvSpPr>
        <p:spPr bwMode="auto">
          <a:xfrm>
            <a:off x="9269413" y="673418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0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Header Line"/>
          <p:cNvSpPr>
            <a:spLocks noChangeShapeType="1"/>
          </p:cNvSpPr>
          <p:nvPr userDrawn="1"/>
        </p:nvSpPr>
        <p:spPr bwMode="auto">
          <a:xfrm>
            <a:off x="0" y="942975"/>
            <a:ext cx="9907588" cy="0"/>
          </a:xfrm>
          <a:prstGeom prst="line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000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9" name="Picture 7" descr="ADR_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48"/>
          <a:stretch>
            <a:fillRect/>
          </a:stretch>
        </p:blipFill>
        <p:spPr bwMode="auto">
          <a:xfrm>
            <a:off x="9299575" y="1598"/>
            <a:ext cx="6159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288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93" y="159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5" name="Diapositiva think-cell" r:id="rId8" imgW="216" imgH="216" progId="TCLayout.ActiveDocument.1">
                  <p:embed/>
                </p:oleObj>
              </mc:Choice>
              <mc:Fallback>
                <p:oleObj name="Diapositiva think-cell" r:id="rId8" imgW="216" imgH="216" progId="TCLayout.ActiveDocument.1">
                  <p:embed/>
                  <p:pic>
                    <p:nvPicPr>
                      <p:cNvPr id="10" name="Object 2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" y="159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254" y="1933587"/>
            <a:ext cx="8793163" cy="137024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 bwMode="auto">
          <a:xfrm>
            <a:off x="477679" y="149413"/>
            <a:ext cx="8691727" cy="68421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893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6914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4120668"/>
            <a:ext cx="8420100" cy="28623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335244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33431" y="1933576"/>
            <a:ext cx="4191000" cy="25011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76825" y="1933576"/>
            <a:ext cx="4192588" cy="25011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477679" y="149413"/>
            <a:ext cx="8691727" cy="68421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708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487897"/>
            <a:ext cx="4376738" cy="6869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1842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383" y="1487897"/>
            <a:ext cx="4378325" cy="6869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383" y="2174875"/>
            <a:ext cx="4378325" cy="1842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477679" y="149413"/>
            <a:ext cx="8691727" cy="68421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3485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17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8216953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8" name="Diapositiva think-cell" r:id="rId5" imgW="360" imgH="360" progId="TCLayout.ActiveDocument.1">
                  <p:embed/>
                </p:oleObj>
              </mc:Choice>
              <mc:Fallback>
                <p:oleObj name="Diapositiva think-cell" r:id="rId5" imgW="360" imgH="360" progId="TCLayout.ActiveDocument.1">
                  <p:embed/>
                  <p:pic>
                    <p:nvPicPr>
                      <p:cNvPr id="3" name="Object 317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6669088"/>
            <a:ext cx="9906000" cy="215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pPr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Slide Number"/>
          <p:cNvSpPr txBox="1">
            <a:spLocks noChangeArrowheads="1"/>
          </p:cNvSpPr>
          <p:nvPr/>
        </p:nvSpPr>
        <p:spPr bwMode="auto">
          <a:xfrm>
            <a:off x="9385300" y="6718310"/>
            <a:ext cx="16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085543-B2F0-4D9D-9EDD-36A73ADC2BA5}" type="slidenum">
              <a:rPr lang="en-US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Slide Number Line"/>
          <p:cNvSpPr>
            <a:spLocks noChangeShapeType="1"/>
          </p:cNvSpPr>
          <p:nvPr/>
        </p:nvSpPr>
        <p:spPr bwMode="auto">
          <a:xfrm>
            <a:off x="9269413" y="673418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0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Header Line"/>
          <p:cNvSpPr>
            <a:spLocks noChangeShapeType="1"/>
          </p:cNvSpPr>
          <p:nvPr userDrawn="1"/>
        </p:nvSpPr>
        <p:spPr bwMode="auto">
          <a:xfrm>
            <a:off x="0" y="942975"/>
            <a:ext cx="9907588" cy="0"/>
          </a:xfrm>
          <a:prstGeom prst="line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000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8" name="Picture 7" descr="ADR_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48"/>
          <a:stretch>
            <a:fillRect/>
          </a:stretch>
        </p:blipFill>
        <p:spPr bwMode="auto">
          <a:xfrm>
            <a:off x="9299575" y="1598"/>
            <a:ext cx="6159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286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93" y="159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9" name="Diapositiva think-cell" r:id="rId8" imgW="216" imgH="216" progId="TCLayout.ActiveDocument.1">
                  <p:embed/>
                </p:oleObj>
              </mc:Choice>
              <mc:Fallback>
                <p:oleObj name="Diapositiva think-cell" r:id="rId8" imgW="216" imgH="216" progId="TCLayout.ActiveDocument.1">
                  <p:embed/>
                  <p:pic>
                    <p:nvPicPr>
                      <p:cNvPr id="9" name="Object 2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" y="159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itle Placeholder 1"/>
          <p:cNvSpPr>
            <a:spLocks noGrp="1"/>
          </p:cNvSpPr>
          <p:nvPr>
            <p:ph type="title"/>
          </p:nvPr>
        </p:nvSpPr>
        <p:spPr bwMode="auto">
          <a:xfrm>
            <a:off x="477679" y="149413"/>
            <a:ext cx="8691727" cy="68421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3032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77679" y="149413"/>
            <a:ext cx="8691727" cy="68421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0274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177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2" name="Diapositiva think-cell" r:id="rId4" imgW="360" imgH="360" progId="TCLayout.ActiveDocument.1">
                  <p:embed/>
                </p:oleObj>
              </mc:Choice>
              <mc:Fallback>
                <p:oleObj name="Diapositiva think-cell" r:id="rId4" imgW="360" imgH="360" progId="TCLayout.ActiveDocument.1">
                  <p:embed/>
                  <p:pic>
                    <p:nvPicPr>
                      <p:cNvPr id="5" name="Object 3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6669088"/>
            <a:ext cx="9906000" cy="215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pPr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Slide Number"/>
          <p:cNvSpPr txBox="1">
            <a:spLocks noChangeArrowheads="1"/>
          </p:cNvSpPr>
          <p:nvPr/>
        </p:nvSpPr>
        <p:spPr bwMode="auto">
          <a:xfrm>
            <a:off x="9385300" y="6718310"/>
            <a:ext cx="16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0773DA-1281-46E3-AA61-BE9D7662EC45}" type="slidenum">
              <a:rPr lang="en-US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Slide Number Line"/>
          <p:cNvSpPr>
            <a:spLocks noChangeShapeType="1"/>
          </p:cNvSpPr>
          <p:nvPr/>
        </p:nvSpPr>
        <p:spPr bwMode="auto">
          <a:xfrm>
            <a:off x="9269413" y="673418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0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Header Line"/>
          <p:cNvSpPr>
            <a:spLocks noChangeShapeType="1"/>
          </p:cNvSpPr>
          <p:nvPr userDrawn="1"/>
        </p:nvSpPr>
        <p:spPr bwMode="auto">
          <a:xfrm>
            <a:off x="0" y="942975"/>
            <a:ext cx="9907588" cy="0"/>
          </a:xfrm>
          <a:prstGeom prst="line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000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" name="Picture 7" descr="ADR_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48"/>
          <a:stretch>
            <a:fillRect/>
          </a:stretch>
        </p:blipFill>
        <p:spPr bwMode="auto">
          <a:xfrm>
            <a:off x="9299575" y="1598"/>
            <a:ext cx="6159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Placeholder 1"/>
          <p:cNvSpPr txBox="1">
            <a:spLocks/>
          </p:cNvSpPr>
          <p:nvPr userDrawn="1"/>
        </p:nvSpPr>
        <p:spPr bwMode="auto">
          <a:xfrm>
            <a:off x="477838" y="149230"/>
            <a:ext cx="869156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it-IT" sz="2100">
                <a:solidFill>
                  <a:srgbClr val="000000"/>
                </a:solidFill>
              </a:rPr>
              <a:t>Click to edit Master title style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5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499" y="273063"/>
            <a:ext cx="5537201" cy="23864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5" y="1435114"/>
            <a:ext cx="3259138" cy="400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405477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9158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2003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9247473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763547" y="1933587"/>
            <a:ext cx="5505866" cy="11271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477679" y="149413"/>
            <a:ext cx="8691727" cy="68421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32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60134587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5822059" y="0"/>
            <a:ext cx="338772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6" y="0"/>
            <a:ext cx="58272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511875" y="622809"/>
            <a:ext cx="5083650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9603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177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6" name="Diapositiva think-cell" r:id="rId4" imgW="360" imgH="360" progId="TCLayout.ActiveDocument.1">
                  <p:embed/>
                </p:oleObj>
              </mc:Choice>
              <mc:Fallback>
                <p:oleObj name="Diapositiva think-cell" r:id="rId4" imgW="360" imgH="360" progId="TCLayout.ActiveDocument.1">
                  <p:embed/>
                  <p:pic>
                    <p:nvPicPr>
                      <p:cNvPr id="4" name="Object 3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6669088"/>
            <a:ext cx="9906000" cy="215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pPr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Slide Number"/>
          <p:cNvSpPr txBox="1">
            <a:spLocks noChangeArrowheads="1"/>
          </p:cNvSpPr>
          <p:nvPr/>
        </p:nvSpPr>
        <p:spPr bwMode="auto">
          <a:xfrm>
            <a:off x="9385300" y="6718310"/>
            <a:ext cx="16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7E784D-0B58-4767-AE91-84744486083C}" type="slidenum">
              <a:rPr lang="en-US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Slide Number Line"/>
          <p:cNvSpPr>
            <a:spLocks noChangeShapeType="1"/>
          </p:cNvSpPr>
          <p:nvPr/>
        </p:nvSpPr>
        <p:spPr bwMode="auto">
          <a:xfrm>
            <a:off x="9269413" y="673418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0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Header Line"/>
          <p:cNvSpPr>
            <a:spLocks noChangeShapeType="1"/>
          </p:cNvSpPr>
          <p:nvPr userDrawn="1"/>
        </p:nvSpPr>
        <p:spPr bwMode="auto">
          <a:xfrm>
            <a:off x="0" y="942975"/>
            <a:ext cx="9907588" cy="0"/>
          </a:xfrm>
          <a:prstGeom prst="line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000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9" name="Picture 7" descr="ADR_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48"/>
          <a:stretch>
            <a:fillRect/>
          </a:stretch>
        </p:blipFill>
        <p:spPr bwMode="auto">
          <a:xfrm>
            <a:off x="9299575" y="1598"/>
            <a:ext cx="6159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Placeholder 1"/>
          <p:cNvSpPr txBox="1">
            <a:spLocks/>
          </p:cNvSpPr>
          <p:nvPr userDrawn="1"/>
        </p:nvSpPr>
        <p:spPr bwMode="auto">
          <a:xfrm>
            <a:off x="477838" y="149230"/>
            <a:ext cx="869156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it-IT" sz="2100">
                <a:solidFill>
                  <a:srgbClr val="000000"/>
                </a:solidFill>
              </a:rPr>
              <a:t>Click to edit Master title style</a:t>
            </a:r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35813" y="1001714"/>
            <a:ext cx="2133600" cy="205898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640081" y="1001714"/>
            <a:ext cx="2343334" cy="205898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5801160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177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0" name="Diapositiva think-cell" r:id="rId4" imgW="360" imgH="360" progId="TCLayout.ActiveDocument.1">
                  <p:embed/>
                </p:oleObj>
              </mc:Choice>
              <mc:Fallback>
                <p:oleObj name="Diapositiva think-cell" r:id="rId4" imgW="360" imgH="360" progId="TCLayout.ActiveDocument.1">
                  <p:embed/>
                  <p:pic>
                    <p:nvPicPr>
                      <p:cNvPr id="4" name="Object 3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6669088"/>
            <a:ext cx="9906000" cy="215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pPr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Slide Number"/>
          <p:cNvSpPr txBox="1">
            <a:spLocks noChangeArrowheads="1"/>
          </p:cNvSpPr>
          <p:nvPr/>
        </p:nvSpPr>
        <p:spPr bwMode="auto">
          <a:xfrm>
            <a:off x="9385300" y="6718310"/>
            <a:ext cx="16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D56BBE-1B4E-4250-A2B5-37B728ED0BC2}" type="slidenum">
              <a:rPr lang="en-US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Slide Number Line"/>
          <p:cNvSpPr>
            <a:spLocks noChangeShapeType="1"/>
          </p:cNvSpPr>
          <p:nvPr/>
        </p:nvSpPr>
        <p:spPr bwMode="auto">
          <a:xfrm>
            <a:off x="9269413" y="673418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0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Header Line"/>
          <p:cNvSpPr>
            <a:spLocks noChangeShapeType="1"/>
          </p:cNvSpPr>
          <p:nvPr userDrawn="1"/>
        </p:nvSpPr>
        <p:spPr bwMode="auto">
          <a:xfrm>
            <a:off x="0" y="942975"/>
            <a:ext cx="9907588" cy="0"/>
          </a:xfrm>
          <a:prstGeom prst="line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000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9" name="Picture 7" descr="ADR_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48"/>
          <a:stretch>
            <a:fillRect/>
          </a:stretch>
        </p:blipFill>
        <p:spPr bwMode="auto">
          <a:xfrm>
            <a:off x="9299575" y="1598"/>
            <a:ext cx="6159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Placeholder 1"/>
          <p:cNvSpPr txBox="1">
            <a:spLocks/>
          </p:cNvSpPr>
          <p:nvPr userDrawn="1"/>
        </p:nvSpPr>
        <p:spPr bwMode="auto">
          <a:xfrm>
            <a:off x="477838" y="149230"/>
            <a:ext cx="869156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it-IT" sz="2100">
                <a:solidFill>
                  <a:srgbClr val="000000"/>
                </a:solidFill>
              </a:rPr>
              <a:t>Click to edit Master title style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3424" y="1001713"/>
            <a:ext cx="8535989" cy="684212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733424" y="1933576"/>
            <a:ext cx="8535989" cy="243272"/>
          </a:xfrm>
        </p:spPr>
        <p:txBody>
          <a:bodyPr/>
          <a:lstStyle/>
          <a:p>
            <a:pPr lvl="0"/>
            <a:r>
              <a:rPr lang="it-IT" noProof="0"/>
              <a:t>Fare clic sull'icona per inserire una tabella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2928924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177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4" name="Diapositiva think-cell" r:id="rId4" imgW="360" imgH="360" progId="TCLayout.ActiveDocument.1">
                  <p:embed/>
                </p:oleObj>
              </mc:Choice>
              <mc:Fallback>
                <p:oleObj name="Diapositiva think-cell" r:id="rId4" imgW="360" imgH="360" progId="TCLayout.ActiveDocument.1">
                  <p:embed/>
                  <p:pic>
                    <p:nvPicPr>
                      <p:cNvPr id="4" name="Object 3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6669088"/>
            <a:ext cx="9906000" cy="215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pPr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Slide Number"/>
          <p:cNvSpPr txBox="1">
            <a:spLocks noChangeArrowheads="1"/>
          </p:cNvSpPr>
          <p:nvPr/>
        </p:nvSpPr>
        <p:spPr bwMode="auto">
          <a:xfrm>
            <a:off x="9385300" y="6718310"/>
            <a:ext cx="16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3B9055-05AB-462A-AF9F-3EE003BEBD7A}" type="slidenum">
              <a:rPr lang="en-US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Slide Number Line"/>
          <p:cNvSpPr>
            <a:spLocks noChangeShapeType="1"/>
          </p:cNvSpPr>
          <p:nvPr/>
        </p:nvSpPr>
        <p:spPr bwMode="auto">
          <a:xfrm>
            <a:off x="9269413" y="673418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0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Header Line"/>
          <p:cNvSpPr>
            <a:spLocks noChangeShapeType="1"/>
          </p:cNvSpPr>
          <p:nvPr userDrawn="1"/>
        </p:nvSpPr>
        <p:spPr bwMode="auto">
          <a:xfrm>
            <a:off x="0" y="942975"/>
            <a:ext cx="9907588" cy="0"/>
          </a:xfrm>
          <a:prstGeom prst="line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000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9" name="Picture 7" descr="ADR_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48"/>
          <a:stretch>
            <a:fillRect/>
          </a:stretch>
        </p:blipFill>
        <p:spPr bwMode="auto">
          <a:xfrm>
            <a:off x="9299575" y="1598"/>
            <a:ext cx="6159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Placeholder 1"/>
          <p:cNvSpPr txBox="1">
            <a:spLocks/>
          </p:cNvSpPr>
          <p:nvPr userDrawn="1"/>
        </p:nvSpPr>
        <p:spPr bwMode="auto">
          <a:xfrm>
            <a:off x="477838" y="149230"/>
            <a:ext cx="869156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it-IT" sz="2100">
                <a:solidFill>
                  <a:srgbClr val="000000"/>
                </a:solidFill>
              </a:rPr>
              <a:t>Click to edit Master title style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3424" y="1001713"/>
            <a:ext cx="8535989" cy="684212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733424" y="1933576"/>
            <a:ext cx="8535989" cy="243272"/>
          </a:xfrm>
        </p:spPr>
        <p:txBody>
          <a:bodyPr/>
          <a:lstStyle/>
          <a:p>
            <a:pPr lvl="0"/>
            <a:r>
              <a:rPr lang="it-IT" noProof="0"/>
              <a:t>Fare clic sull'icona per inserire un grafico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97052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177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8" name="Diapositiva think-cell" r:id="rId4" imgW="360" imgH="360" progId="TCLayout.ActiveDocument.1">
                  <p:embed/>
                </p:oleObj>
              </mc:Choice>
              <mc:Fallback>
                <p:oleObj name="Diapositiva think-cell" r:id="rId4" imgW="360" imgH="360" progId="TCLayout.ActiveDocument.1">
                  <p:embed/>
                  <p:pic>
                    <p:nvPicPr>
                      <p:cNvPr id="5" name="Object 3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6669088"/>
            <a:ext cx="9906000" cy="215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pPr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Slide Number"/>
          <p:cNvSpPr txBox="1">
            <a:spLocks noChangeArrowheads="1"/>
          </p:cNvSpPr>
          <p:nvPr/>
        </p:nvSpPr>
        <p:spPr bwMode="auto">
          <a:xfrm>
            <a:off x="9385300" y="6718310"/>
            <a:ext cx="16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4B8E0A-9BCD-48A2-9F6A-0A51470BE19D}" type="slidenum">
              <a:rPr lang="en-US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Slide Number Line"/>
          <p:cNvSpPr>
            <a:spLocks noChangeShapeType="1"/>
          </p:cNvSpPr>
          <p:nvPr/>
        </p:nvSpPr>
        <p:spPr bwMode="auto">
          <a:xfrm>
            <a:off x="9269413" y="673418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0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Header Line"/>
          <p:cNvSpPr>
            <a:spLocks noChangeShapeType="1"/>
          </p:cNvSpPr>
          <p:nvPr userDrawn="1"/>
        </p:nvSpPr>
        <p:spPr bwMode="auto">
          <a:xfrm>
            <a:off x="0" y="942975"/>
            <a:ext cx="9907588" cy="0"/>
          </a:xfrm>
          <a:prstGeom prst="line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000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" name="Picture 7" descr="ADR_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48"/>
          <a:stretch>
            <a:fillRect/>
          </a:stretch>
        </p:blipFill>
        <p:spPr bwMode="auto">
          <a:xfrm>
            <a:off x="9299575" y="1598"/>
            <a:ext cx="6159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Placeholder 1"/>
          <p:cNvSpPr txBox="1">
            <a:spLocks/>
          </p:cNvSpPr>
          <p:nvPr userDrawn="1"/>
        </p:nvSpPr>
        <p:spPr bwMode="auto">
          <a:xfrm>
            <a:off x="477838" y="149230"/>
            <a:ext cx="869156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it-IT" sz="2100">
                <a:solidFill>
                  <a:srgbClr val="000000"/>
                </a:solidFill>
              </a:rPr>
              <a:t>Click to edit Master title style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3424" y="1001713"/>
            <a:ext cx="8535989" cy="684212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733431" y="1933586"/>
            <a:ext cx="4191000" cy="1613519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76825" y="1933586"/>
            <a:ext cx="4192588" cy="1613519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730318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177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2" name="Diapositiva think-cell" r:id="rId4" imgW="360" imgH="360" progId="TCLayout.ActiveDocument.1">
                  <p:embed/>
                </p:oleObj>
              </mc:Choice>
              <mc:Fallback>
                <p:oleObj name="Diapositiva think-cell" r:id="rId4" imgW="360" imgH="360" progId="TCLayout.ActiveDocument.1">
                  <p:embed/>
                  <p:pic>
                    <p:nvPicPr>
                      <p:cNvPr id="2" name="Object 3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6669088"/>
            <a:ext cx="9906000" cy="215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pPr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Slide Number"/>
          <p:cNvSpPr txBox="1">
            <a:spLocks noChangeArrowheads="1"/>
          </p:cNvSpPr>
          <p:nvPr/>
        </p:nvSpPr>
        <p:spPr bwMode="auto">
          <a:xfrm>
            <a:off x="9385300" y="6718310"/>
            <a:ext cx="16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CBCA0F-B358-47AE-883F-CE02D8BE6D48}" type="slidenum">
              <a:rPr lang="en-US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Slide Number Line"/>
          <p:cNvSpPr>
            <a:spLocks noChangeShapeType="1"/>
          </p:cNvSpPr>
          <p:nvPr/>
        </p:nvSpPr>
        <p:spPr bwMode="auto">
          <a:xfrm>
            <a:off x="9269413" y="673418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0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Header Line"/>
          <p:cNvSpPr>
            <a:spLocks noChangeShapeType="1"/>
          </p:cNvSpPr>
          <p:nvPr userDrawn="1"/>
        </p:nvSpPr>
        <p:spPr bwMode="auto">
          <a:xfrm>
            <a:off x="0" y="942975"/>
            <a:ext cx="9907588" cy="0"/>
          </a:xfrm>
          <a:prstGeom prst="line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000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7" name="Picture 7" descr="ADR_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48"/>
          <a:stretch>
            <a:fillRect/>
          </a:stretch>
        </p:blipFill>
        <p:spPr bwMode="auto">
          <a:xfrm>
            <a:off x="9299575" y="1598"/>
            <a:ext cx="6159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6413" y="6688148"/>
            <a:ext cx="2311400" cy="1793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b="1">
                <a:cs typeface="Arial" pitchFamily="34" charset="0"/>
              </a:rPr>
              <a:t>  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429754" y="6688148"/>
            <a:ext cx="477838" cy="1793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7CE80B-12C9-4598-AE01-548DB7FA2D8A}" type="slidenum">
              <a:rPr lang="it-IT" sz="1000" b="1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sz="1000" b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2583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177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6" name="Diapositiva think-cell" r:id="rId5" imgW="360" imgH="360" progId="TCLayout.ActiveDocument.1">
                  <p:embed/>
                </p:oleObj>
              </mc:Choice>
              <mc:Fallback>
                <p:oleObj name="Diapositiva think-cell" r:id="rId5" imgW="360" imgH="360" progId="TCLayout.ActiveDocument.1">
                  <p:embed/>
                  <p:pic>
                    <p:nvPicPr>
                      <p:cNvPr id="2" name="Object 3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6669088"/>
            <a:ext cx="9906000" cy="215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pPr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Slide Number"/>
          <p:cNvSpPr txBox="1">
            <a:spLocks noChangeArrowheads="1"/>
          </p:cNvSpPr>
          <p:nvPr/>
        </p:nvSpPr>
        <p:spPr bwMode="auto">
          <a:xfrm>
            <a:off x="9385300" y="6718310"/>
            <a:ext cx="16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93DAED-6FA2-4EAD-969E-B4AA49FB288E}" type="slidenum">
              <a:rPr lang="en-US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Slide Number Line"/>
          <p:cNvSpPr>
            <a:spLocks noChangeShapeType="1"/>
          </p:cNvSpPr>
          <p:nvPr/>
        </p:nvSpPr>
        <p:spPr bwMode="auto">
          <a:xfrm>
            <a:off x="9269413" y="673418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0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Header Line"/>
          <p:cNvSpPr>
            <a:spLocks noChangeShapeType="1"/>
          </p:cNvSpPr>
          <p:nvPr userDrawn="1"/>
        </p:nvSpPr>
        <p:spPr bwMode="auto">
          <a:xfrm>
            <a:off x="0" y="942975"/>
            <a:ext cx="9907588" cy="0"/>
          </a:xfrm>
          <a:prstGeom prst="line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000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7" name="Picture 7" descr="ADR_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48"/>
          <a:stretch>
            <a:fillRect/>
          </a:stretch>
        </p:blipFill>
        <p:spPr bwMode="auto">
          <a:xfrm>
            <a:off x="9299575" y="1598"/>
            <a:ext cx="6159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eader Line"/>
          <p:cNvSpPr>
            <a:spLocks noChangeShapeType="1"/>
          </p:cNvSpPr>
          <p:nvPr userDrawn="1">
            <p:custDataLst>
              <p:tags r:id="rId3"/>
            </p:custDataLst>
          </p:nvPr>
        </p:nvSpPr>
        <p:spPr bwMode="auto">
          <a:xfrm>
            <a:off x="0" y="546100"/>
            <a:ext cx="9675813" cy="0"/>
          </a:xfrm>
          <a:prstGeom prst="line">
            <a:avLst/>
          </a:prstGeom>
          <a:noFill/>
          <a:ln w="9525">
            <a:solidFill>
              <a:srgbClr val="ECF2F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306" tIns="32653" rIns="65306" bIns="3265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000" b="1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84138" y="6462713"/>
            <a:ext cx="95916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8755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177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0" name="Diapositiva think-cell" r:id="rId5" imgW="360" imgH="360" progId="TCLayout.ActiveDocument.1">
                  <p:embed/>
                </p:oleObj>
              </mc:Choice>
              <mc:Fallback>
                <p:oleObj name="Diapositiva think-cell" r:id="rId5" imgW="360" imgH="360" progId="TCLayout.ActiveDocument.1">
                  <p:embed/>
                  <p:pic>
                    <p:nvPicPr>
                      <p:cNvPr id="2" name="Object 3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6669088"/>
            <a:ext cx="9906000" cy="215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pPr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Slide Number"/>
          <p:cNvSpPr txBox="1">
            <a:spLocks noChangeArrowheads="1"/>
          </p:cNvSpPr>
          <p:nvPr/>
        </p:nvSpPr>
        <p:spPr bwMode="auto">
          <a:xfrm>
            <a:off x="9385300" y="6718310"/>
            <a:ext cx="16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B42C87-2EF6-4B6E-A87D-81D41DC19405}" type="slidenum">
              <a:rPr lang="en-US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Slide Number Line"/>
          <p:cNvSpPr>
            <a:spLocks noChangeShapeType="1"/>
          </p:cNvSpPr>
          <p:nvPr/>
        </p:nvSpPr>
        <p:spPr bwMode="auto">
          <a:xfrm>
            <a:off x="9269413" y="673418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0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Header Line"/>
          <p:cNvSpPr>
            <a:spLocks noChangeShapeType="1"/>
          </p:cNvSpPr>
          <p:nvPr userDrawn="1"/>
        </p:nvSpPr>
        <p:spPr bwMode="auto">
          <a:xfrm>
            <a:off x="0" y="942975"/>
            <a:ext cx="9907588" cy="0"/>
          </a:xfrm>
          <a:prstGeom prst="line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000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7" name="Picture 7" descr="ADR_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48"/>
          <a:stretch>
            <a:fillRect/>
          </a:stretch>
        </p:blipFill>
        <p:spPr bwMode="auto">
          <a:xfrm>
            <a:off x="9299575" y="1598"/>
            <a:ext cx="6159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49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93" y="159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1" name="Diapositiva think-cell" r:id="rId8" imgW="216" imgH="216" progId="">
                  <p:embed/>
                </p:oleObj>
              </mc:Choice>
              <mc:Fallback>
                <p:oleObj name="Diapositiva think-cell" r:id="rId8" imgW="216" imgH="216" progId="">
                  <p:embed/>
                  <p:pic>
                    <p:nvPicPr>
                      <p:cNvPr id="8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" y="159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10024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1753246"/>
              </p:ext>
            </p:extLst>
          </p:nvPr>
        </p:nvGraphicFramePr>
        <p:xfrm>
          <a:off x="1294" y="1590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8" name="Diapositiva think-cell" r:id="rId6" imgW="384" imgH="384" progId="TCLayout.ActiveDocument.1">
                  <p:embed/>
                </p:oleObj>
              </mc:Choice>
              <mc:Fallback>
                <p:oleObj name="Diapositiva think-cell" r:id="rId6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94" y="1590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6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FFFFFF"/>
              </a:solidFill>
              <a:ea typeface="+mj-ea"/>
              <a:cs typeface="+mj-cs"/>
              <a:sym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506509" y="1886249"/>
            <a:ext cx="7547339" cy="220315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93000"/>
              </a:lnSpc>
              <a:defRPr sz="2800" b="1" baseline="0">
                <a:solidFill>
                  <a:srgbClr val="00000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506509" y="4869166"/>
            <a:ext cx="7547339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rgbClr val="000000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 in sentence case</a:t>
            </a:r>
          </a:p>
        </p:txBody>
      </p:sp>
      <p:pic>
        <p:nvPicPr>
          <p:cNvPr id="7" name="Picture 7" descr="ADR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2" y="442920"/>
            <a:ext cx="1951626" cy="45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08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1973989"/>
              </p:ext>
            </p:extLst>
          </p:nvPr>
        </p:nvGraphicFramePr>
        <p:xfrm>
          <a:off x="1721" y="2124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2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4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6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7226803" y="3934618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77808" y="149415"/>
            <a:ext cx="8691727" cy="684212"/>
          </a:xfrm>
          <a:prstGeom prst="rect">
            <a:avLst/>
          </a:prstGeom>
        </p:spPr>
        <p:txBody>
          <a:bodyPr vert="horz" wrap="square" lIns="0" tIns="0" rIns="0" bIns="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1" i="0" u="none" kern="1200" spc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0" y="6669091"/>
            <a:ext cx="9906000" cy="215900"/>
          </a:xfrm>
          <a:prstGeom prst="rect">
            <a:avLst/>
          </a:prstGeom>
          <a:solidFill>
            <a:srgbClr val="D9E5E9"/>
          </a:solidFill>
          <a:ln>
            <a:noFill/>
          </a:ln>
        </p:spPr>
        <p:txBody>
          <a:bodyPr wrap="none" lIns="91280" tIns="45634" rIns="91280" bIns="45634" anchor="ctr"/>
          <a:lstStyle/>
          <a:p>
            <a:pPr>
              <a:lnSpc>
                <a:spcPts val="1875"/>
              </a:lnSpc>
            </a:pPr>
            <a:endParaRPr lang="en-US" sz="12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3" name="Slide Number"/>
          <p:cNvSpPr txBox="1">
            <a:spLocks noChangeArrowheads="1"/>
          </p:cNvSpPr>
          <p:nvPr userDrawn="1"/>
        </p:nvSpPr>
        <p:spPr bwMode="auto">
          <a:xfrm>
            <a:off x="9385301" y="6718427"/>
            <a:ext cx="12503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>
              <a:defRPr/>
            </a:pPr>
            <a:fld id="{B984CBE4-91B9-4CD3-88AC-5D78FD7046D4}" type="slidenum">
              <a:rPr lang="en-US" sz="700">
                <a:solidFill>
                  <a:srgbClr val="000000"/>
                </a:solidFill>
                <a:sym typeface="+mn-lt"/>
              </a:rPr>
              <a:pPr>
                <a:defRPr/>
              </a:pPr>
              <a:t>‹N›</a:t>
            </a:fld>
            <a:endParaRPr lang="en-US" sz="7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4" name="Slide Number Line"/>
          <p:cNvSpPr>
            <a:spLocks noChangeShapeType="1"/>
          </p:cNvSpPr>
          <p:nvPr userDrawn="1"/>
        </p:nvSpPr>
        <p:spPr bwMode="auto">
          <a:xfrm>
            <a:off x="9269413" y="6734361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it-IT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6" name="Header Line"/>
          <p:cNvSpPr>
            <a:spLocks noChangeShapeType="1"/>
          </p:cNvSpPr>
          <p:nvPr userDrawn="1"/>
        </p:nvSpPr>
        <p:spPr bwMode="auto">
          <a:xfrm>
            <a:off x="1" y="942975"/>
            <a:ext cx="9907588" cy="0"/>
          </a:xfrm>
          <a:prstGeom prst="line">
            <a:avLst/>
          </a:prstGeom>
          <a:noFill/>
          <a:ln w="9525">
            <a:solidFill>
              <a:srgbClr val="A1BEC9">
                <a:lumMod val="40000"/>
                <a:lumOff val="6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80" tIns="45634" rIns="91280" bIns="45634"/>
          <a:lstStyle/>
          <a:p>
            <a:pPr defTabSz="912552">
              <a:defRPr/>
            </a:pPr>
            <a:endParaRPr lang="it-IT" sz="1400" kern="0" dirty="0">
              <a:solidFill>
                <a:srgbClr val="000000"/>
              </a:solidFill>
              <a:sym typeface="+mn-lt"/>
            </a:endParaRPr>
          </a:p>
        </p:txBody>
      </p:sp>
      <p:pic>
        <p:nvPicPr>
          <p:cNvPr id="11" name="Picture 7" descr="ADR_logo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74"/>
          <a:stretch/>
        </p:blipFill>
        <p:spPr bwMode="auto">
          <a:xfrm>
            <a:off x="9452520" y="359"/>
            <a:ext cx="457771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31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60941621"/>
              </p:ext>
            </p:extLst>
          </p:nvPr>
        </p:nvGraphicFramePr>
        <p:xfrm>
          <a:off x="1721" y="2124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6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4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6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1F54B2F8-C51F-4566-BAC0-8A0C8E575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1391" y="2085634"/>
            <a:ext cx="8883714" cy="40891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4"/>
          <p:cNvSpPr>
            <a:spLocks noGrp="1"/>
          </p:cNvSpPr>
          <p:nvPr>
            <p:ph type="title" hasCustomPrompt="1"/>
          </p:nvPr>
        </p:nvSpPr>
        <p:spPr>
          <a:xfrm>
            <a:off x="477808" y="149415"/>
            <a:ext cx="8691727" cy="684212"/>
          </a:xfrm>
          <a:prstGeom prst="rect">
            <a:avLst/>
          </a:prstGeom>
        </p:spPr>
        <p:txBody>
          <a:bodyPr vert="horz" wrap="square" lIns="0" tIns="0" rIns="0" bIns="0" anchor="b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1" i="0" u="none" kern="1200" spc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0" y="6669091"/>
            <a:ext cx="9906000" cy="215900"/>
          </a:xfrm>
          <a:prstGeom prst="rect">
            <a:avLst/>
          </a:prstGeom>
          <a:solidFill>
            <a:srgbClr val="D9E5E9"/>
          </a:solidFill>
          <a:ln>
            <a:noFill/>
          </a:ln>
        </p:spPr>
        <p:txBody>
          <a:bodyPr wrap="none" lIns="91280" tIns="45634" rIns="91280" bIns="45634" anchor="ctr"/>
          <a:lstStyle/>
          <a:p>
            <a:pPr>
              <a:lnSpc>
                <a:spcPts val="1875"/>
              </a:lnSpc>
            </a:pPr>
            <a:endParaRPr lang="en-US" sz="12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5" name="Slide Number"/>
          <p:cNvSpPr txBox="1">
            <a:spLocks noChangeArrowheads="1"/>
          </p:cNvSpPr>
          <p:nvPr userDrawn="1"/>
        </p:nvSpPr>
        <p:spPr bwMode="auto">
          <a:xfrm>
            <a:off x="9385301" y="6718427"/>
            <a:ext cx="12503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>
              <a:defRPr/>
            </a:pPr>
            <a:fld id="{B984CBE4-91B9-4CD3-88AC-5D78FD7046D4}" type="slidenum">
              <a:rPr lang="en-US" sz="700">
                <a:solidFill>
                  <a:srgbClr val="000000"/>
                </a:solidFill>
                <a:sym typeface="+mn-lt"/>
              </a:rPr>
              <a:pPr>
                <a:defRPr/>
              </a:pPr>
              <a:t>‹N›</a:t>
            </a:fld>
            <a:endParaRPr lang="en-US" sz="7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6" name="Slide Number Line"/>
          <p:cNvSpPr>
            <a:spLocks noChangeShapeType="1"/>
          </p:cNvSpPr>
          <p:nvPr userDrawn="1"/>
        </p:nvSpPr>
        <p:spPr bwMode="auto">
          <a:xfrm>
            <a:off x="9269413" y="6734361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it-IT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7" name="Header Line"/>
          <p:cNvSpPr>
            <a:spLocks noChangeShapeType="1"/>
          </p:cNvSpPr>
          <p:nvPr userDrawn="1"/>
        </p:nvSpPr>
        <p:spPr bwMode="auto">
          <a:xfrm>
            <a:off x="1" y="942975"/>
            <a:ext cx="9907588" cy="0"/>
          </a:xfrm>
          <a:prstGeom prst="line">
            <a:avLst/>
          </a:prstGeom>
          <a:noFill/>
          <a:ln w="9525">
            <a:solidFill>
              <a:srgbClr val="A1BEC9">
                <a:lumMod val="40000"/>
                <a:lumOff val="6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80" tIns="45634" rIns="91280" bIns="45634"/>
          <a:lstStyle/>
          <a:p>
            <a:pPr defTabSz="912552">
              <a:defRPr/>
            </a:pPr>
            <a:endParaRPr lang="it-IT" sz="1400" kern="0" dirty="0">
              <a:solidFill>
                <a:srgbClr val="000000"/>
              </a:solidFill>
              <a:sym typeface="+mn-lt"/>
            </a:endParaRPr>
          </a:p>
        </p:txBody>
      </p:sp>
      <p:pic>
        <p:nvPicPr>
          <p:cNvPr id="11" name="Picture 7" descr="ADR_logo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74"/>
          <a:stretch/>
        </p:blipFill>
        <p:spPr bwMode="auto">
          <a:xfrm>
            <a:off x="9452520" y="359"/>
            <a:ext cx="457771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76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11237459"/>
              </p:ext>
            </p:extLst>
          </p:nvPr>
        </p:nvGraphicFramePr>
        <p:xfrm>
          <a:off x="1721" y="2126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6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8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982751" y="0"/>
            <a:ext cx="338772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511882" y="2681106"/>
            <a:ext cx="2541404" cy="149579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3315621" y="-1309"/>
            <a:ext cx="6590380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7226804" y="3934619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9073899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019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80115837"/>
              </p:ext>
            </p:extLst>
          </p:nvPr>
        </p:nvGraphicFramePr>
        <p:xfrm>
          <a:off x="1721" y="2124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0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4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6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ltGray">
          <a:xfrm>
            <a:off x="1" y="-1309"/>
            <a:ext cx="38142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511875" y="1544278"/>
            <a:ext cx="2805075" cy="1495795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87859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9212481"/>
              </p:ext>
            </p:extLst>
          </p:nvPr>
        </p:nvGraphicFramePr>
        <p:xfrm>
          <a:off x="1721" y="2124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4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4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6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043853" y="2668046"/>
            <a:ext cx="7816649" cy="3201027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73898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043853" y="1428131"/>
            <a:ext cx="769984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507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92168957"/>
              </p:ext>
            </p:extLst>
          </p:nvPr>
        </p:nvGraphicFramePr>
        <p:xfrm>
          <a:off x="1721" y="2124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8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4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6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9073898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11875" y="3826800"/>
            <a:ext cx="8886150" cy="204120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502855" y="3680016"/>
            <a:ext cx="9405747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59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9405180"/>
              </p:ext>
            </p:extLst>
          </p:nvPr>
        </p:nvGraphicFramePr>
        <p:xfrm>
          <a:off x="1721" y="2124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2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4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6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3302812" y="0"/>
            <a:ext cx="338772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9073898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6" y="0"/>
            <a:ext cx="33146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511881" y="2681106"/>
            <a:ext cx="2541404" cy="149579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9110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85689278"/>
              </p:ext>
            </p:extLst>
          </p:nvPr>
        </p:nvGraphicFramePr>
        <p:xfrm>
          <a:off x="1721" y="2124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6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4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6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5822059" y="0"/>
            <a:ext cx="338772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6" y="0"/>
            <a:ext cx="58272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7226803" y="3934618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9073898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511875" y="622807"/>
            <a:ext cx="5083650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777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9190154"/>
              </p:ext>
            </p:extLst>
          </p:nvPr>
        </p:nvGraphicFramePr>
        <p:xfrm>
          <a:off x="1721" y="2124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0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4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6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982750" y="0"/>
            <a:ext cx="338772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511881" y="2681106"/>
            <a:ext cx="2541404" cy="149579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3315621" y="-1309"/>
            <a:ext cx="6590380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7226803" y="3934618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9073898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639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04242170"/>
              </p:ext>
            </p:extLst>
          </p:nvPr>
        </p:nvGraphicFramePr>
        <p:xfrm>
          <a:off x="1721" y="2124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4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4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6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622792" y="0"/>
            <a:ext cx="338772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953000" y="0"/>
            <a:ext cx="4953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4949773" y="0"/>
            <a:ext cx="4956232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35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511875" y="1785600"/>
            <a:ext cx="3565575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073898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60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7226803" y="3934618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7582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33492661"/>
              </p:ext>
            </p:extLst>
          </p:nvPr>
        </p:nvGraphicFramePr>
        <p:xfrm>
          <a:off x="1721" y="2124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8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4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6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6020509" y="0"/>
            <a:ext cx="338772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6353383" y="0"/>
            <a:ext cx="35526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353777" y="0"/>
            <a:ext cx="3552229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7226803" y="3929413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11875" y="1804651"/>
            <a:ext cx="5076136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9073898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60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683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43447834"/>
              </p:ext>
            </p:extLst>
          </p:nvPr>
        </p:nvGraphicFramePr>
        <p:xfrm>
          <a:off x="1721" y="2124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2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4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6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1238" y="1311"/>
            <a:ext cx="332175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62889" y="6405036"/>
            <a:ext cx="1204166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7226803" y="3934618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/>
                </a:solidFill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073898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/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511881" y="2764211"/>
            <a:ext cx="2013894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109" y="3590405"/>
            <a:ext cx="1109266" cy="3382963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42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35216476"/>
              </p:ext>
            </p:extLst>
          </p:nvPr>
        </p:nvGraphicFramePr>
        <p:xfrm>
          <a:off x="1721" y="2124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6" name="Diapositiva think-cell" r:id="rId5" imgW="327" imgH="327" progId="TCLayout.ActiveDocument.1">
                  <p:embed/>
                </p:oleObj>
              </mc:Choice>
              <mc:Fallback>
                <p:oleObj name="Diapositiva think-cell" r:id="rId5" imgW="327" imgH="327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2124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6"/>
            <a:ext cx="171979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0" y="0"/>
            <a:ext cx="332175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11881" y="2764211"/>
            <a:ext cx="2013894" cy="1314311"/>
          </a:xfrm>
        </p:spPr>
        <p:txBody>
          <a:bodyPr anchor="ctr" anchorCtr="0">
            <a:noAutofit/>
          </a:bodyPr>
          <a:lstStyle>
            <a:lvl1pPr>
              <a:defRPr sz="2400" baseline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862889" y="6443508"/>
            <a:ext cx="1204166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073898" y="6443508"/>
            <a:ext cx="309563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prstClr val="white">
                    <a:lumMod val="50000"/>
                  </a:prstClr>
                </a:solidFill>
                <a:sym typeface="+mn-lt"/>
              </a:rPr>
              <a:pPr algn="r" defTabSz="685800">
                <a:defRPr/>
              </a:pPr>
              <a:t>‹N›</a:t>
            </a:fld>
            <a:endParaRPr lang="en-US" sz="750" dirty="0">
              <a:solidFill>
                <a:prstClr val="white">
                  <a:lumMod val="50000"/>
                </a:prstClr>
              </a:solidFill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7226803" y="3934618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prstClr val="white">
                    <a:lumMod val="50000"/>
                  </a:prstClr>
                </a:solidFill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1766897" y="3402835"/>
            <a:ext cx="2189417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1874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vmlDrawing" Target="../drawings/vmlDrawing1.v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heme" Target="../theme/theme2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oleObject" Target="../embeddings/oleObject69.bin"/><Relationship Id="rId5" Type="http://schemas.openxmlformats.org/officeDocument/2006/relationships/tags" Target="../tags/tag118.xml"/><Relationship Id="rId4" Type="http://schemas.openxmlformats.org/officeDocument/2006/relationships/vmlDrawing" Target="../drawings/vmlDrawing69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72.xml"/><Relationship Id="rId21" Type="http://schemas.openxmlformats.org/officeDocument/2006/relationships/tags" Target="../tags/tag121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tags" Target="../tags/tag120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image" Target="../media/image16.png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image" Target="../media/image12.emf"/><Relationship Id="rId10" Type="http://schemas.openxmlformats.org/officeDocument/2006/relationships/slideLayout" Target="../slideLayouts/slideLayout79.xml"/><Relationship Id="rId19" Type="http://schemas.openxmlformats.org/officeDocument/2006/relationships/vmlDrawing" Target="../drawings/vmlDrawing71.v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oleObject" Target="../embeddings/oleObject71.bin"/></Relationships>
</file>

<file path=ppt/slideMasters/_rels/slideMaster4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12.xml"/><Relationship Id="rId21" Type="http://schemas.openxmlformats.org/officeDocument/2006/relationships/slideLayout" Target="../slideLayouts/slideLayout107.xml"/><Relationship Id="rId42" Type="http://schemas.openxmlformats.org/officeDocument/2006/relationships/slideLayout" Target="../slideLayouts/slideLayout128.xml"/><Relationship Id="rId47" Type="http://schemas.openxmlformats.org/officeDocument/2006/relationships/slideLayout" Target="../slideLayouts/slideLayout133.xml"/><Relationship Id="rId63" Type="http://schemas.openxmlformats.org/officeDocument/2006/relationships/slideLayout" Target="../slideLayouts/slideLayout149.xml"/><Relationship Id="rId68" Type="http://schemas.openxmlformats.org/officeDocument/2006/relationships/theme" Target="../theme/theme4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29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97.xml"/><Relationship Id="rId24" Type="http://schemas.openxmlformats.org/officeDocument/2006/relationships/slideLayout" Target="../slideLayouts/slideLayout110.xml"/><Relationship Id="rId32" Type="http://schemas.openxmlformats.org/officeDocument/2006/relationships/slideLayout" Target="../slideLayouts/slideLayout118.xml"/><Relationship Id="rId37" Type="http://schemas.openxmlformats.org/officeDocument/2006/relationships/slideLayout" Target="../slideLayouts/slideLayout123.xml"/><Relationship Id="rId40" Type="http://schemas.openxmlformats.org/officeDocument/2006/relationships/slideLayout" Target="../slideLayouts/slideLayout126.xml"/><Relationship Id="rId45" Type="http://schemas.openxmlformats.org/officeDocument/2006/relationships/slideLayout" Target="../slideLayouts/slideLayout131.xml"/><Relationship Id="rId53" Type="http://schemas.openxmlformats.org/officeDocument/2006/relationships/slideLayout" Target="../slideLayouts/slideLayout139.xml"/><Relationship Id="rId58" Type="http://schemas.openxmlformats.org/officeDocument/2006/relationships/slideLayout" Target="../slideLayouts/slideLayout144.xml"/><Relationship Id="rId66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91.xml"/><Relationship Id="rId61" Type="http://schemas.openxmlformats.org/officeDocument/2006/relationships/slideLayout" Target="../slideLayouts/slideLayout147.xml"/><Relationship Id="rId1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00.xml"/><Relationship Id="rId22" Type="http://schemas.openxmlformats.org/officeDocument/2006/relationships/slideLayout" Target="../slideLayouts/slideLayout108.xml"/><Relationship Id="rId27" Type="http://schemas.openxmlformats.org/officeDocument/2006/relationships/slideLayout" Target="../slideLayouts/slideLayout113.xml"/><Relationship Id="rId30" Type="http://schemas.openxmlformats.org/officeDocument/2006/relationships/slideLayout" Target="../slideLayouts/slideLayout116.xml"/><Relationship Id="rId35" Type="http://schemas.openxmlformats.org/officeDocument/2006/relationships/slideLayout" Target="../slideLayouts/slideLayout121.xml"/><Relationship Id="rId43" Type="http://schemas.openxmlformats.org/officeDocument/2006/relationships/slideLayout" Target="../slideLayouts/slideLayout129.xml"/><Relationship Id="rId48" Type="http://schemas.openxmlformats.org/officeDocument/2006/relationships/slideLayout" Target="../slideLayouts/slideLayout134.xml"/><Relationship Id="rId56" Type="http://schemas.openxmlformats.org/officeDocument/2006/relationships/slideLayout" Target="../slideLayouts/slideLayout142.xml"/><Relationship Id="rId64" Type="http://schemas.openxmlformats.org/officeDocument/2006/relationships/slideLayout" Target="../slideLayouts/slideLayout150.xml"/><Relationship Id="rId69" Type="http://schemas.openxmlformats.org/officeDocument/2006/relationships/vmlDrawing" Target="../drawings/vmlDrawing83.vml"/><Relationship Id="rId8" Type="http://schemas.openxmlformats.org/officeDocument/2006/relationships/slideLayout" Target="../slideLayouts/slideLayout94.xml"/><Relationship Id="rId51" Type="http://schemas.openxmlformats.org/officeDocument/2006/relationships/slideLayout" Target="../slideLayouts/slideLayout137.xml"/><Relationship Id="rId72" Type="http://schemas.openxmlformats.org/officeDocument/2006/relationships/oleObject" Target="../embeddings/oleObject87.bin"/><Relationship Id="rId3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5" Type="http://schemas.openxmlformats.org/officeDocument/2006/relationships/slideLayout" Target="../slideLayouts/slideLayout111.xml"/><Relationship Id="rId33" Type="http://schemas.openxmlformats.org/officeDocument/2006/relationships/slideLayout" Target="../slideLayouts/slideLayout119.xml"/><Relationship Id="rId38" Type="http://schemas.openxmlformats.org/officeDocument/2006/relationships/slideLayout" Target="../slideLayouts/slideLayout124.xml"/><Relationship Id="rId46" Type="http://schemas.openxmlformats.org/officeDocument/2006/relationships/slideLayout" Target="../slideLayouts/slideLayout132.xml"/><Relationship Id="rId59" Type="http://schemas.openxmlformats.org/officeDocument/2006/relationships/slideLayout" Target="../slideLayouts/slideLayout145.xml"/><Relationship Id="rId67" Type="http://schemas.openxmlformats.org/officeDocument/2006/relationships/slideLayout" Target="../slideLayouts/slideLayout153.xml"/><Relationship Id="rId20" Type="http://schemas.openxmlformats.org/officeDocument/2006/relationships/slideLayout" Target="../slideLayouts/slideLayout106.xml"/><Relationship Id="rId41" Type="http://schemas.openxmlformats.org/officeDocument/2006/relationships/slideLayout" Target="../slideLayouts/slideLayout127.xml"/><Relationship Id="rId54" Type="http://schemas.openxmlformats.org/officeDocument/2006/relationships/slideLayout" Target="../slideLayouts/slideLayout140.xml"/><Relationship Id="rId62" Type="http://schemas.openxmlformats.org/officeDocument/2006/relationships/slideLayout" Target="../slideLayouts/slideLayout148.xml"/><Relationship Id="rId70" Type="http://schemas.openxmlformats.org/officeDocument/2006/relationships/tags" Target="../tags/tag13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1.xml"/><Relationship Id="rId23" Type="http://schemas.openxmlformats.org/officeDocument/2006/relationships/slideLayout" Target="../slideLayouts/slideLayout109.xml"/><Relationship Id="rId28" Type="http://schemas.openxmlformats.org/officeDocument/2006/relationships/slideLayout" Target="../slideLayouts/slideLayout114.xml"/><Relationship Id="rId36" Type="http://schemas.openxmlformats.org/officeDocument/2006/relationships/slideLayout" Target="../slideLayouts/slideLayout122.xml"/><Relationship Id="rId49" Type="http://schemas.openxmlformats.org/officeDocument/2006/relationships/slideLayout" Target="../slideLayouts/slideLayout135.xml"/><Relationship Id="rId57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96.xml"/><Relationship Id="rId31" Type="http://schemas.openxmlformats.org/officeDocument/2006/relationships/slideLayout" Target="../slideLayouts/slideLayout117.xml"/><Relationship Id="rId44" Type="http://schemas.openxmlformats.org/officeDocument/2006/relationships/slideLayout" Target="../slideLayouts/slideLayout130.xml"/><Relationship Id="rId52" Type="http://schemas.openxmlformats.org/officeDocument/2006/relationships/slideLayout" Target="../slideLayouts/slideLayout138.xml"/><Relationship Id="rId60" Type="http://schemas.openxmlformats.org/officeDocument/2006/relationships/slideLayout" Target="../slideLayouts/slideLayout146.xml"/><Relationship Id="rId65" Type="http://schemas.openxmlformats.org/officeDocument/2006/relationships/slideLayout" Target="../slideLayouts/slideLayout151.xml"/><Relationship Id="rId73" Type="http://schemas.openxmlformats.org/officeDocument/2006/relationships/image" Target="../media/image1.emf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9.xml"/><Relationship Id="rId18" Type="http://schemas.openxmlformats.org/officeDocument/2006/relationships/slideLayout" Target="../slideLayouts/slideLayout104.xml"/><Relationship Id="rId39" Type="http://schemas.openxmlformats.org/officeDocument/2006/relationships/slideLayout" Target="../slideLayouts/slideLayout125.xml"/><Relationship Id="rId34" Type="http://schemas.openxmlformats.org/officeDocument/2006/relationships/slideLayout" Target="../slideLayouts/slideLayout120.xml"/><Relationship Id="rId50" Type="http://schemas.openxmlformats.org/officeDocument/2006/relationships/slideLayout" Target="../slideLayouts/slideLayout136.xml"/><Relationship Id="rId55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93.xml"/><Relationship Id="rId71" Type="http://schemas.openxmlformats.org/officeDocument/2006/relationships/tags" Target="../tags/tag139.xml"/></Relationships>
</file>

<file path=ppt/slideMasters/_rels/slideMaster5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79.xml"/><Relationship Id="rId21" Type="http://schemas.openxmlformats.org/officeDocument/2006/relationships/slideLayout" Target="../slideLayouts/slideLayout174.xml"/><Relationship Id="rId42" Type="http://schemas.openxmlformats.org/officeDocument/2006/relationships/slideLayout" Target="../slideLayouts/slideLayout195.xml"/><Relationship Id="rId47" Type="http://schemas.openxmlformats.org/officeDocument/2006/relationships/slideLayout" Target="../slideLayouts/slideLayout200.xml"/><Relationship Id="rId63" Type="http://schemas.openxmlformats.org/officeDocument/2006/relationships/slideLayout" Target="../slideLayouts/slideLayout216.xml"/><Relationship Id="rId68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155.xml"/><Relationship Id="rId16" Type="http://schemas.openxmlformats.org/officeDocument/2006/relationships/slideLayout" Target="../slideLayouts/slideLayout169.xml"/><Relationship Id="rId29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64.xml"/><Relationship Id="rId24" Type="http://schemas.openxmlformats.org/officeDocument/2006/relationships/slideLayout" Target="../slideLayouts/slideLayout177.xml"/><Relationship Id="rId32" Type="http://schemas.openxmlformats.org/officeDocument/2006/relationships/slideLayout" Target="../slideLayouts/slideLayout185.xml"/><Relationship Id="rId37" Type="http://schemas.openxmlformats.org/officeDocument/2006/relationships/slideLayout" Target="../slideLayouts/slideLayout190.xml"/><Relationship Id="rId40" Type="http://schemas.openxmlformats.org/officeDocument/2006/relationships/slideLayout" Target="../slideLayouts/slideLayout193.xml"/><Relationship Id="rId45" Type="http://schemas.openxmlformats.org/officeDocument/2006/relationships/slideLayout" Target="../slideLayouts/slideLayout198.xml"/><Relationship Id="rId53" Type="http://schemas.openxmlformats.org/officeDocument/2006/relationships/slideLayout" Target="../slideLayouts/slideLayout206.xml"/><Relationship Id="rId58" Type="http://schemas.openxmlformats.org/officeDocument/2006/relationships/slideLayout" Target="../slideLayouts/slideLayout211.xml"/><Relationship Id="rId66" Type="http://schemas.openxmlformats.org/officeDocument/2006/relationships/slideLayout" Target="../slideLayouts/slideLayout219.xml"/><Relationship Id="rId74" Type="http://schemas.openxmlformats.org/officeDocument/2006/relationships/oleObject" Target="../embeddings/oleObject155.bin"/><Relationship Id="rId5" Type="http://schemas.openxmlformats.org/officeDocument/2006/relationships/slideLayout" Target="../slideLayouts/slideLayout158.xml"/><Relationship Id="rId61" Type="http://schemas.openxmlformats.org/officeDocument/2006/relationships/slideLayout" Target="../slideLayouts/slideLayout214.xml"/><Relationship Id="rId19" Type="http://schemas.openxmlformats.org/officeDocument/2006/relationships/slideLayout" Target="../slideLayouts/slideLayout172.xml"/><Relationship Id="rId14" Type="http://schemas.openxmlformats.org/officeDocument/2006/relationships/slideLayout" Target="../slideLayouts/slideLayout167.xml"/><Relationship Id="rId22" Type="http://schemas.openxmlformats.org/officeDocument/2006/relationships/slideLayout" Target="../slideLayouts/slideLayout175.xml"/><Relationship Id="rId27" Type="http://schemas.openxmlformats.org/officeDocument/2006/relationships/slideLayout" Target="../slideLayouts/slideLayout180.xml"/><Relationship Id="rId30" Type="http://schemas.openxmlformats.org/officeDocument/2006/relationships/slideLayout" Target="../slideLayouts/slideLayout183.xml"/><Relationship Id="rId35" Type="http://schemas.openxmlformats.org/officeDocument/2006/relationships/slideLayout" Target="../slideLayouts/slideLayout188.xml"/><Relationship Id="rId43" Type="http://schemas.openxmlformats.org/officeDocument/2006/relationships/slideLayout" Target="../slideLayouts/slideLayout196.xml"/><Relationship Id="rId48" Type="http://schemas.openxmlformats.org/officeDocument/2006/relationships/slideLayout" Target="../slideLayouts/slideLayout201.xml"/><Relationship Id="rId56" Type="http://schemas.openxmlformats.org/officeDocument/2006/relationships/slideLayout" Target="../slideLayouts/slideLayout209.xml"/><Relationship Id="rId64" Type="http://schemas.openxmlformats.org/officeDocument/2006/relationships/slideLayout" Target="../slideLayouts/slideLayout217.xml"/><Relationship Id="rId69" Type="http://schemas.openxmlformats.org/officeDocument/2006/relationships/slideLayout" Target="../slideLayouts/slideLayout222.xml"/><Relationship Id="rId8" Type="http://schemas.openxmlformats.org/officeDocument/2006/relationships/slideLayout" Target="../slideLayouts/slideLayout161.xml"/><Relationship Id="rId51" Type="http://schemas.openxmlformats.org/officeDocument/2006/relationships/slideLayout" Target="../slideLayouts/slideLayout204.xml"/><Relationship Id="rId72" Type="http://schemas.openxmlformats.org/officeDocument/2006/relationships/tags" Target="../tags/tag254.xml"/><Relationship Id="rId3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5.xml"/><Relationship Id="rId17" Type="http://schemas.openxmlformats.org/officeDocument/2006/relationships/slideLayout" Target="../slideLayouts/slideLayout170.xml"/><Relationship Id="rId25" Type="http://schemas.openxmlformats.org/officeDocument/2006/relationships/slideLayout" Target="../slideLayouts/slideLayout178.xml"/><Relationship Id="rId33" Type="http://schemas.openxmlformats.org/officeDocument/2006/relationships/slideLayout" Target="../slideLayouts/slideLayout186.xml"/><Relationship Id="rId38" Type="http://schemas.openxmlformats.org/officeDocument/2006/relationships/slideLayout" Target="../slideLayouts/slideLayout191.xml"/><Relationship Id="rId46" Type="http://schemas.openxmlformats.org/officeDocument/2006/relationships/slideLayout" Target="../slideLayouts/slideLayout199.xml"/><Relationship Id="rId59" Type="http://schemas.openxmlformats.org/officeDocument/2006/relationships/slideLayout" Target="../slideLayouts/slideLayout212.xml"/><Relationship Id="rId67" Type="http://schemas.openxmlformats.org/officeDocument/2006/relationships/slideLayout" Target="../slideLayouts/slideLayout220.xml"/><Relationship Id="rId20" Type="http://schemas.openxmlformats.org/officeDocument/2006/relationships/slideLayout" Target="../slideLayouts/slideLayout173.xml"/><Relationship Id="rId41" Type="http://schemas.openxmlformats.org/officeDocument/2006/relationships/slideLayout" Target="../slideLayouts/slideLayout194.xml"/><Relationship Id="rId54" Type="http://schemas.openxmlformats.org/officeDocument/2006/relationships/slideLayout" Target="../slideLayouts/slideLayout207.xml"/><Relationship Id="rId62" Type="http://schemas.openxmlformats.org/officeDocument/2006/relationships/slideLayout" Target="../slideLayouts/slideLayout215.xml"/><Relationship Id="rId70" Type="http://schemas.openxmlformats.org/officeDocument/2006/relationships/theme" Target="../theme/theme5.xml"/><Relationship Id="rId75" Type="http://schemas.openxmlformats.org/officeDocument/2006/relationships/image" Target="../media/image1.emf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5" Type="http://schemas.openxmlformats.org/officeDocument/2006/relationships/slideLayout" Target="../slideLayouts/slideLayout168.xml"/><Relationship Id="rId23" Type="http://schemas.openxmlformats.org/officeDocument/2006/relationships/slideLayout" Target="../slideLayouts/slideLayout176.xml"/><Relationship Id="rId28" Type="http://schemas.openxmlformats.org/officeDocument/2006/relationships/slideLayout" Target="../slideLayouts/slideLayout181.xml"/><Relationship Id="rId36" Type="http://schemas.openxmlformats.org/officeDocument/2006/relationships/slideLayout" Target="../slideLayouts/slideLayout189.xml"/><Relationship Id="rId49" Type="http://schemas.openxmlformats.org/officeDocument/2006/relationships/slideLayout" Target="../slideLayouts/slideLayout202.xml"/><Relationship Id="rId57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163.xml"/><Relationship Id="rId31" Type="http://schemas.openxmlformats.org/officeDocument/2006/relationships/slideLayout" Target="../slideLayouts/slideLayout184.xml"/><Relationship Id="rId44" Type="http://schemas.openxmlformats.org/officeDocument/2006/relationships/slideLayout" Target="../slideLayouts/slideLayout197.xml"/><Relationship Id="rId52" Type="http://schemas.openxmlformats.org/officeDocument/2006/relationships/slideLayout" Target="../slideLayouts/slideLayout205.xml"/><Relationship Id="rId60" Type="http://schemas.openxmlformats.org/officeDocument/2006/relationships/slideLayout" Target="../slideLayouts/slideLayout213.xml"/><Relationship Id="rId65" Type="http://schemas.openxmlformats.org/officeDocument/2006/relationships/slideLayout" Target="../slideLayouts/slideLayout218.xml"/><Relationship Id="rId73" Type="http://schemas.openxmlformats.org/officeDocument/2006/relationships/tags" Target="../tags/tag255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6.xml"/><Relationship Id="rId18" Type="http://schemas.openxmlformats.org/officeDocument/2006/relationships/slideLayout" Target="../slideLayouts/slideLayout171.xml"/><Relationship Id="rId39" Type="http://schemas.openxmlformats.org/officeDocument/2006/relationships/slideLayout" Target="../slideLayouts/slideLayout192.xml"/><Relationship Id="rId34" Type="http://schemas.openxmlformats.org/officeDocument/2006/relationships/slideLayout" Target="../slideLayouts/slideLayout187.xml"/><Relationship Id="rId50" Type="http://schemas.openxmlformats.org/officeDocument/2006/relationships/slideLayout" Target="../slideLayouts/slideLayout203.xml"/><Relationship Id="rId55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160.xml"/><Relationship Id="rId71" Type="http://schemas.openxmlformats.org/officeDocument/2006/relationships/vmlDrawing" Target="../drawings/vmlDrawing151.vml"/></Relationships>
</file>

<file path=ppt/slideMasters/_rels/slideMaster6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48.xml"/><Relationship Id="rId21" Type="http://schemas.openxmlformats.org/officeDocument/2006/relationships/slideLayout" Target="../slideLayouts/slideLayout243.xml"/><Relationship Id="rId42" Type="http://schemas.openxmlformats.org/officeDocument/2006/relationships/slideLayout" Target="../slideLayouts/slideLayout264.xml"/><Relationship Id="rId47" Type="http://schemas.openxmlformats.org/officeDocument/2006/relationships/slideLayout" Target="../slideLayouts/slideLayout269.xml"/><Relationship Id="rId63" Type="http://schemas.openxmlformats.org/officeDocument/2006/relationships/slideLayout" Target="../slideLayouts/slideLayout285.xml"/><Relationship Id="rId68" Type="http://schemas.openxmlformats.org/officeDocument/2006/relationships/slideLayout" Target="../slideLayouts/slideLayout290.xml"/><Relationship Id="rId2" Type="http://schemas.openxmlformats.org/officeDocument/2006/relationships/slideLayout" Target="../slideLayouts/slideLayout224.xml"/><Relationship Id="rId16" Type="http://schemas.openxmlformats.org/officeDocument/2006/relationships/slideLayout" Target="../slideLayouts/slideLayout238.xml"/><Relationship Id="rId29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33.xml"/><Relationship Id="rId24" Type="http://schemas.openxmlformats.org/officeDocument/2006/relationships/slideLayout" Target="../slideLayouts/slideLayout246.xml"/><Relationship Id="rId32" Type="http://schemas.openxmlformats.org/officeDocument/2006/relationships/slideLayout" Target="../slideLayouts/slideLayout254.xml"/><Relationship Id="rId37" Type="http://schemas.openxmlformats.org/officeDocument/2006/relationships/slideLayout" Target="../slideLayouts/slideLayout259.xml"/><Relationship Id="rId40" Type="http://schemas.openxmlformats.org/officeDocument/2006/relationships/slideLayout" Target="../slideLayouts/slideLayout262.xml"/><Relationship Id="rId45" Type="http://schemas.openxmlformats.org/officeDocument/2006/relationships/slideLayout" Target="../slideLayouts/slideLayout267.xml"/><Relationship Id="rId53" Type="http://schemas.openxmlformats.org/officeDocument/2006/relationships/slideLayout" Target="../slideLayouts/slideLayout275.xml"/><Relationship Id="rId58" Type="http://schemas.openxmlformats.org/officeDocument/2006/relationships/slideLayout" Target="../slideLayouts/slideLayout280.xml"/><Relationship Id="rId66" Type="http://schemas.openxmlformats.org/officeDocument/2006/relationships/slideLayout" Target="../slideLayouts/slideLayout288.xml"/><Relationship Id="rId74" Type="http://schemas.openxmlformats.org/officeDocument/2006/relationships/oleObject" Target="../embeddings/oleObject223.bin"/><Relationship Id="rId5" Type="http://schemas.openxmlformats.org/officeDocument/2006/relationships/slideLayout" Target="../slideLayouts/slideLayout227.xml"/><Relationship Id="rId61" Type="http://schemas.openxmlformats.org/officeDocument/2006/relationships/slideLayout" Target="../slideLayouts/slideLayout283.xml"/><Relationship Id="rId19" Type="http://schemas.openxmlformats.org/officeDocument/2006/relationships/slideLayout" Target="../slideLayouts/slideLayout241.xml"/><Relationship Id="rId14" Type="http://schemas.openxmlformats.org/officeDocument/2006/relationships/slideLayout" Target="../slideLayouts/slideLayout236.xml"/><Relationship Id="rId22" Type="http://schemas.openxmlformats.org/officeDocument/2006/relationships/slideLayout" Target="../slideLayouts/slideLayout244.xml"/><Relationship Id="rId27" Type="http://schemas.openxmlformats.org/officeDocument/2006/relationships/slideLayout" Target="../slideLayouts/slideLayout249.xml"/><Relationship Id="rId30" Type="http://schemas.openxmlformats.org/officeDocument/2006/relationships/slideLayout" Target="../slideLayouts/slideLayout252.xml"/><Relationship Id="rId35" Type="http://schemas.openxmlformats.org/officeDocument/2006/relationships/slideLayout" Target="../slideLayouts/slideLayout257.xml"/><Relationship Id="rId43" Type="http://schemas.openxmlformats.org/officeDocument/2006/relationships/slideLayout" Target="../slideLayouts/slideLayout265.xml"/><Relationship Id="rId48" Type="http://schemas.openxmlformats.org/officeDocument/2006/relationships/slideLayout" Target="../slideLayouts/slideLayout270.xml"/><Relationship Id="rId56" Type="http://schemas.openxmlformats.org/officeDocument/2006/relationships/slideLayout" Target="../slideLayouts/slideLayout278.xml"/><Relationship Id="rId64" Type="http://schemas.openxmlformats.org/officeDocument/2006/relationships/slideLayout" Target="../slideLayouts/slideLayout286.xml"/><Relationship Id="rId69" Type="http://schemas.openxmlformats.org/officeDocument/2006/relationships/slideLayout" Target="../slideLayouts/slideLayout291.xml"/><Relationship Id="rId8" Type="http://schemas.openxmlformats.org/officeDocument/2006/relationships/slideLayout" Target="../slideLayouts/slideLayout230.xml"/><Relationship Id="rId51" Type="http://schemas.openxmlformats.org/officeDocument/2006/relationships/slideLayout" Target="../slideLayouts/slideLayout273.xml"/><Relationship Id="rId72" Type="http://schemas.openxmlformats.org/officeDocument/2006/relationships/tags" Target="../tags/tag370.xml"/><Relationship Id="rId3" Type="http://schemas.openxmlformats.org/officeDocument/2006/relationships/slideLayout" Target="../slideLayouts/slideLayout225.xml"/><Relationship Id="rId12" Type="http://schemas.openxmlformats.org/officeDocument/2006/relationships/slideLayout" Target="../slideLayouts/slideLayout234.xml"/><Relationship Id="rId17" Type="http://schemas.openxmlformats.org/officeDocument/2006/relationships/slideLayout" Target="../slideLayouts/slideLayout239.xml"/><Relationship Id="rId25" Type="http://schemas.openxmlformats.org/officeDocument/2006/relationships/slideLayout" Target="../slideLayouts/slideLayout247.xml"/><Relationship Id="rId33" Type="http://schemas.openxmlformats.org/officeDocument/2006/relationships/slideLayout" Target="../slideLayouts/slideLayout255.xml"/><Relationship Id="rId38" Type="http://schemas.openxmlformats.org/officeDocument/2006/relationships/slideLayout" Target="../slideLayouts/slideLayout260.xml"/><Relationship Id="rId46" Type="http://schemas.openxmlformats.org/officeDocument/2006/relationships/slideLayout" Target="../slideLayouts/slideLayout268.xml"/><Relationship Id="rId59" Type="http://schemas.openxmlformats.org/officeDocument/2006/relationships/slideLayout" Target="../slideLayouts/slideLayout281.xml"/><Relationship Id="rId67" Type="http://schemas.openxmlformats.org/officeDocument/2006/relationships/slideLayout" Target="../slideLayouts/slideLayout289.xml"/><Relationship Id="rId20" Type="http://schemas.openxmlformats.org/officeDocument/2006/relationships/slideLayout" Target="../slideLayouts/slideLayout242.xml"/><Relationship Id="rId41" Type="http://schemas.openxmlformats.org/officeDocument/2006/relationships/slideLayout" Target="../slideLayouts/slideLayout263.xml"/><Relationship Id="rId54" Type="http://schemas.openxmlformats.org/officeDocument/2006/relationships/slideLayout" Target="../slideLayouts/slideLayout276.xml"/><Relationship Id="rId62" Type="http://schemas.openxmlformats.org/officeDocument/2006/relationships/slideLayout" Target="../slideLayouts/slideLayout284.xml"/><Relationship Id="rId70" Type="http://schemas.openxmlformats.org/officeDocument/2006/relationships/theme" Target="../theme/theme6.xml"/><Relationship Id="rId75" Type="http://schemas.openxmlformats.org/officeDocument/2006/relationships/image" Target="../media/image1.emf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5" Type="http://schemas.openxmlformats.org/officeDocument/2006/relationships/slideLayout" Target="../slideLayouts/slideLayout237.xml"/><Relationship Id="rId23" Type="http://schemas.openxmlformats.org/officeDocument/2006/relationships/slideLayout" Target="../slideLayouts/slideLayout245.xml"/><Relationship Id="rId28" Type="http://schemas.openxmlformats.org/officeDocument/2006/relationships/slideLayout" Target="../slideLayouts/slideLayout250.xml"/><Relationship Id="rId36" Type="http://schemas.openxmlformats.org/officeDocument/2006/relationships/slideLayout" Target="../slideLayouts/slideLayout258.xml"/><Relationship Id="rId49" Type="http://schemas.openxmlformats.org/officeDocument/2006/relationships/slideLayout" Target="../slideLayouts/slideLayout271.xml"/><Relationship Id="rId57" Type="http://schemas.openxmlformats.org/officeDocument/2006/relationships/slideLayout" Target="../slideLayouts/slideLayout279.xml"/><Relationship Id="rId10" Type="http://schemas.openxmlformats.org/officeDocument/2006/relationships/slideLayout" Target="../slideLayouts/slideLayout232.xml"/><Relationship Id="rId31" Type="http://schemas.openxmlformats.org/officeDocument/2006/relationships/slideLayout" Target="../slideLayouts/slideLayout253.xml"/><Relationship Id="rId44" Type="http://schemas.openxmlformats.org/officeDocument/2006/relationships/slideLayout" Target="../slideLayouts/slideLayout266.xml"/><Relationship Id="rId52" Type="http://schemas.openxmlformats.org/officeDocument/2006/relationships/slideLayout" Target="../slideLayouts/slideLayout274.xml"/><Relationship Id="rId60" Type="http://schemas.openxmlformats.org/officeDocument/2006/relationships/slideLayout" Target="../slideLayouts/slideLayout282.xml"/><Relationship Id="rId65" Type="http://schemas.openxmlformats.org/officeDocument/2006/relationships/slideLayout" Target="../slideLayouts/slideLayout287.xml"/><Relationship Id="rId73" Type="http://schemas.openxmlformats.org/officeDocument/2006/relationships/tags" Target="../tags/tag371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Relationship Id="rId13" Type="http://schemas.openxmlformats.org/officeDocument/2006/relationships/slideLayout" Target="../slideLayouts/slideLayout235.xml"/><Relationship Id="rId18" Type="http://schemas.openxmlformats.org/officeDocument/2006/relationships/slideLayout" Target="../slideLayouts/slideLayout240.xml"/><Relationship Id="rId39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56.xml"/><Relationship Id="rId50" Type="http://schemas.openxmlformats.org/officeDocument/2006/relationships/slideLayout" Target="../slideLayouts/slideLayout272.xml"/><Relationship Id="rId55" Type="http://schemas.openxmlformats.org/officeDocument/2006/relationships/slideLayout" Target="../slideLayouts/slideLayout277.xml"/><Relationship Id="rId7" Type="http://schemas.openxmlformats.org/officeDocument/2006/relationships/slideLayout" Target="../slideLayouts/slideLayout229.xml"/><Relationship Id="rId71" Type="http://schemas.openxmlformats.org/officeDocument/2006/relationships/vmlDrawing" Target="../drawings/vmlDrawing219.v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9.xml"/><Relationship Id="rId13" Type="http://schemas.openxmlformats.org/officeDocument/2006/relationships/slideLayout" Target="../slideLayouts/slideLayout304.xml"/><Relationship Id="rId18" Type="http://schemas.openxmlformats.org/officeDocument/2006/relationships/tags" Target="../tags/tag486.xml"/><Relationship Id="rId3" Type="http://schemas.openxmlformats.org/officeDocument/2006/relationships/slideLayout" Target="../slideLayouts/slideLayout294.xml"/><Relationship Id="rId21" Type="http://schemas.openxmlformats.org/officeDocument/2006/relationships/image" Target="../media/image12.emf"/><Relationship Id="rId7" Type="http://schemas.openxmlformats.org/officeDocument/2006/relationships/slideLayout" Target="../slideLayouts/slideLayout298.xml"/><Relationship Id="rId12" Type="http://schemas.openxmlformats.org/officeDocument/2006/relationships/slideLayout" Target="../slideLayouts/slideLayout303.xml"/><Relationship Id="rId17" Type="http://schemas.openxmlformats.org/officeDocument/2006/relationships/vmlDrawing" Target="../drawings/vmlDrawing287.vml"/><Relationship Id="rId2" Type="http://schemas.openxmlformats.org/officeDocument/2006/relationships/slideLayout" Target="../slideLayouts/slideLayout293.xml"/><Relationship Id="rId16" Type="http://schemas.openxmlformats.org/officeDocument/2006/relationships/theme" Target="../theme/theme7.xml"/><Relationship Id="rId20" Type="http://schemas.openxmlformats.org/officeDocument/2006/relationships/oleObject" Target="../embeddings/oleObject291.bin"/><Relationship Id="rId1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7.xml"/><Relationship Id="rId11" Type="http://schemas.openxmlformats.org/officeDocument/2006/relationships/slideLayout" Target="../slideLayouts/slideLayout302.xml"/><Relationship Id="rId5" Type="http://schemas.openxmlformats.org/officeDocument/2006/relationships/slideLayout" Target="../slideLayouts/slideLayout296.xml"/><Relationship Id="rId15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301.xml"/><Relationship Id="rId19" Type="http://schemas.openxmlformats.org/officeDocument/2006/relationships/tags" Target="../tags/tag487.xml"/><Relationship Id="rId4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300.xml"/><Relationship Id="rId14" Type="http://schemas.openxmlformats.org/officeDocument/2006/relationships/slideLayout" Target="../slideLayouts/slideLayout305.xml"/><Relationship Id="rId22" Type="http://schemas.openxmlformats.org/officeDocument/2006/relationships/image" Target="../media/image1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4.xml"/><Relationship Id="rId13" Type="http://schemas.openxmlformats.org/officeDocument/2006/relationships/slideLayout" Target="../slideLayouts/slideLayout319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309.xml"/><Relationship Id="rId21" Type="http://schemas.openxmlformats.org/officeDocument/2006/relationships/tags" Target="../tags/tag490.xml"/><Relationship Id="rId7" Type="http://schemas.openxmlformats.org/officeDocument/2006/relationships/slideLayout" Target="../slideLayouts/slideLayout313.xml"/><Relationship Id="rId12" Type="http://schemas.openxmlformats.org/officeDocument/2006/relationships/slideLayout" Target="../slideLayouts/slideLayout318.xml"/><Relationship Id="rId17" Type="http://schemas.openxmlformats.org/officeDocument/2006/relationships/slideLayout" Target="../slideLayouts/slideLayout323.xml"/><Relationship Id="rId2" Type="http://schemas.openxmlformats.org/officeDocument/2006/relationships/slideLayout" Target="../slideLayouts/slideLayout308.xml"/><Relationship Id="rId16" Type="http://schemas.openxmlformats.org/officeDocument/2006/relationships/slideLayout" Target="../slideLayouts/slideLayout322.xml"/><Relationship Id="rId20" Type="http://schemas.openxmlformats.org/officeDocument/2006/relationships/tags" Target="../tags/tag489.xml"/><Relationship Id="rId1" Type="http://schemas.openxmlformats.org/officeDocument/2006/relationships/slideLayout" Target="../slideLayouts/slideLayout307.xml"/><Relationship Id="rId6" Type="http://schemas.openxmlformats.org/officeDocument/2006/relationships/slideLayout" Target="../slideLayouts/slideLayout312.xml"/><Relationship Id="rId11" Type="http://schemas.openxmlformats.org/officeDocument/2006/relationships/slideLayout" Target="../slideLayouts/slideLayout317.xml"/><Relationship Id="rId24" Type="http://schemas.openxmlformats.org/officeDocument/2006/relationships/image" Target="../media/image16.png"/><Relationship Id="rId5" Type="http://schemas.openxmlformats.org/officeDocument/2006/relationships/slideLayout" Target="../slideLayouts/slideLayout311.xml"/><Relationship Id="rId15" Type="http://schemas.openxmlformats.org/officeDocument/2006/relationships/slideLayout" Target="../slideLayouts/slideLayout321.xml"/><Relationship Id="rId23" Type="http://schemas.openxmlformats.org/officeDocument/2006/relationships/image" Target="../media/image12.emf"/><Relationship Id="rId10" Type="http://schemas.openxmlformats.org/officeDocument/2006/relationships/slideLayout" Target="../slideLayouts/slideLayout316.xml"/><Relationship Id="rId19" Type="http://schemas.openxmlformats.org/officeDocument/2006/relationships/vmlDrawing" Target="../drawings/vmlDrawing288.vml"/><Relationship Id="rId4" Type="http://schemas.openxmlformats.org/officeDocument/2006/relationships/slideLayout" Target="../slideLayouts/slideLayout310.xml"/><Relationship Id="rId9" Type="http://schemas.openxmlformats.org/officeDocument/2006/relationships/slideLayout" Target="../slideLayouts/slideLayout315.xml"/><Relationship Id="rId14" Type="http://schemas.openxmlformats.org/officeDocument/2006/relationships/slideLayout" Target="../slideLayouts/slideLayout320.xml"/><Relationship Id="rId22" Type="http://schemas.openxmlformats.org/officeDocument/2006/relationships/oleObject" Target="../embeddings/oleObject292.bin"/></Relationships>
</file>

<file path=ppt/slideMasters/_rels/slideMaster9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49.xml"/><Relationship Id="rId21" Type="http://schemas.openxmlformats.org/officeDocument/2006/relationships/slideLayout" Target="../slideLayouts/slideLayout344.xml"/><Relationship Id="rId42" Type="http://schemas.openxmlformats.org/officeDocument/2006/relationships/slideLayout" Target="../slideLayouts/slideLayout365.xml"/><Relationship Id="rId47" Type="http://schemas.openxmlformats.org/officeDocument/2006/relationships/slideLayout" Target="../slideLayouts/slideLayout370.xml"/><Relationship Id="rId63" Type="http://schemas.openxmlformats.org/officeDocument/2006/relationships/slideLayout" Target="../slideLayouts/slideLayout386.xml"/><Relationship Id="rId68" Type="http://schemas.openxmlformats.org/officeDocument/2006/relationships/theme" Target="../theme/theme9.xml"/><Relationship Id="rId2" Type="http://schemas.openxmlformats.org/officeDocument/2006/relationships/slideLayout" Target="../slideLayouts/slideLayout325.xml"/><Relationship Id="rId16" Type="http://schemas.openxmlformats.org/officeDocument/2006/relationships/slideLayout" Target="../slideLayouts/slideLayout339.xml"/><Relationship Id="rId29" Type="http://schemas.openxmlformats.org/officeDocument/2006/relationships/slideLayout" Target="../slideLayouts/slideLayout352.xml"/><Relationship Id="rId11" Type="http://schemas.openxmlformats.org/officeDocument/2006/relationships/slideLayout" Target="../slideLayouts/slideLayout334.xml"/><Relationship Id="rId24" Type="http://schemas.openxmlformats.org/officeDocument/2006/relationships/slideLayout" Target="../slideLayouts/slideLayout347.xml"/><Relationship Id="rId32" Type="http://schemas.openxmlformats.org/officeDocument/2006/relationships/slideLayout" Target="../slideLayouts/slideLayout355.xml"/><Relationship Id="rId37" Type="http://schemas.openxmlformats.org/officeDocument/2006/relationships/slideLayout" Target="../slideLayouts/slideLayout360.xml"/><Relationship Id="rId40" Type="http://schemas.openxmlformats.org/officeDocument/2006/relationships/slideLayout" Target="../slideLayouts/slideLayout363.xml"/><Relationship Id="rId45" Type="http://schemas.openxmlformats.org/officeDocument/2006/relationships/slideLayout" Target="../slideLayouts/slideLayout368.xml"/><Relationship Id="rId53" Type="http://schemas.openxmlformats.org/officeDocument/2006/relationships/slideLayout" Target="../slideLayouts/slideLayout376.xml"/><Relationship Id="rId58" Type="http://schemas.openxmlformats.org/officeDocument/2006/relationships/slideLayout" Target="../slideLayouts/slideLayout381.xml"/><Relationship Id="rId66" Type="http://schemas.openxmlformats.org/officeDocument/2006/relationships/slideLayout" Target="../slideLayouts/slideLayout389.xml"/><Relationship Id="rId5" Type="http://schemas.openxmlformats.org/officeDocument/2006/relationships/slideLayout" Target="../slideLayouts/slideLayout328.xml"/><Relationship Id="rId61" Type="http://schemas.openxmlformats.org/officeDocument/2006/relationships/slideLayout" Target="../slideLayouts/slideLayout384.xml"/><Relationship Id="rId19" Type="http://schemas.openxmlformats.org/officeDocument/2006/relationships/slideLayout" Target="../slideLayouts/slideLayout342.xml"/><Relationship Id="rId14" Type="http://schemas.openxmlformats.org/officeDocument/2006/relationships/slideLayout" Target="../slideLayouts/slideLayout337.xml"/><Relationship Id="rId22" Type="http://schemas.openxmlformats.org/officeDocument/2006/relationships/slideLayout" Target="../slideLayouts/slideLayout345.xml"/><Relationship Id="rId27" Type="http://schemas.openxmlformats.org/officeDocument/2006/relationships/slideLayout" Target="../slideLayouts/slideLayout350.xml"/><Relationship Id="rId30" Type="http://schemas.openxmlformats.org/officeDocument/2006/relationships/slideLayout" Target="../slideLayouts/slideLayout353.xml"/><Relationship Id="rId35" Type="http://schemas.openxmlformats.org/officeDocument/2006/relationships/slideLayout" Target="../slideLayouts/slideLayout358.xml"/><Relationship Id="rId43" Type="http://schemas.openxmlformats.org/officeDocument/2006/relationships/slideLayout" Target="../slideLayouts/slideLayout366.xml"/><Relationship Id="rId48" Type="http://schemas.openxmlformats.org/officeDocument/2006/relationships/slideLayout" Target="../slideLayouts/slideLayout371.xml"/><Relationship Id="rId56" Type="http://schemas.openxmlformats.org/officeDocument/2006/relationships/slideLayout" Target="../slideLayouts/slideLayout379.xml"/><Relationship Id="rId64" Type="http://schemas.openxmlformats.org/officeDocument/2006/relationships/slideLayout" Target="../slideLayouts/slideLayout387.xml"/><Relationship Id="rId69" Type="http://schemas.openxmlformats.org/officeDocument/2006/relationships/vmlDrawing" Target="../drawings/vmlDrawing300.vml"/><Relationship Id="rId8" Type="http://schemas.openxmlformats.org/officeDocument/2006/relationships/slideLayout" Target="../slideLayouts/slideLayout331.xml"/><Relationship Id="rId51" Type="http://schemas.openxmlformats.org/officeDocument/2006/relationships/slideLayout" Target="../slideLayouts/slideLayout374.xml"/><Relationship Id="rId72" Type="http://schemas.openxmlformats.org/officeDocument/2006/relationships/oleObject" Target="../embeddings/oleObject308.bin"/><Relationship Id="rId3" Type="http://schemas.openxmlformats.org/officeDocument/2006/relationships/slideLayout" Target="../slideLayouts/slideLayout326.xml"/><Relationship Id="rId12" Type="http://schemas.openxmlformats.org/officeDocument/2006/relationships/slideLayout" Target="../slideLayouts/slideLayout335.xml"/><Relationship Id="rId17" Type="http://schemas.openxmlformats.org/officeDocument/2006/relationships/slideLayout" Target="../slideLayouts/slideLayout340.xml"/><Relationship Id="rId25" Type="http://schemas.openxmlformats.org/officeDocument/2006/relationships/slideLayout" Target="../slideLayouts/slideLayout348.xml"/><Relationship Id="rId33" Type="http://schemas.openxmlformats.org/officeDocument/2006/relationships/slideLayout" Target="../slideLayouts/slideLayout356.xml"/><Relationship Id="rId38" Type="http://schemas.openxmlformats.org/officeDocument/2006/relationships/slideLayout" Target="../slideLayouts/slideLayout361.xml"/><Relationship Id="rId46" Type="http://schemas.openxmlformats.org/officeDocument/2006/relationships/slideLayout" Target="../slideLayouts/slideLayout369.xml"/><Relationship Id="rId59" Type="http://schemas.openxmlformats.org/officeDocument/2006/relationships/slideLayout" Target="../slideLayouts/slideLayout382.xml"/><Relationship Id="rId67" Type="http://schemas.openxmlformats.org/officeDocument/2006/relationships/slideLayout" Target="../slideLayouts/slideLayout390.xml"/><Relationship Id="rId20" Type="http://schemas.openxmlformats.org/officeDocument/2006/relationships/slideLayout" Target="../slideLayouts/slideLayout343.xml"/><Relationship Id="rId41" Type="http://schemas.openxmlformats.org/officeDocument/2006/relationships/slideLayout" Target="../slideLayouts/slideLayout364.xml"/><Relationship Id="rId54" Type="http://schemas.openxmlformats.org/officeDocument/2006/relationships/slideLayout" Target="../slideLayouts/slideLayout377.xml"/><Relationship Id="rId62" Type="http://schemas.openxmlformats.org/officeDocument/2006/relationships/slideLayout" Target="../slideLayouts/slideLayout385.xml"/><Relationship Id="rId70" Type="http://schemas.openxmlformats.org/officeDocument/2006/relationships/tags" Target="../tags/tag507.xml"/><Relationship Id="rId1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9.xml"/><Relationship Id="rId15" Type="http://schemas.openxmlformats.org/officeDocument/2006/relationships/slideLayout" Target="../slideLayouts/slideLayout338.xml"/><Relationship Id="rId23" Type="http://schemas.openxmlformats.org/officeDocument/2006/relationships/slideLayout" Target="../slideLayouts/slideLayout346.xml"/><Relationship Id="rId28" Type="http://schemas.openxmlformats.org/officeDocument/2006/relationships/slideLayout" Target="../slideLayouts/slideLayout351.xml"/><Relationship Id="rId36" Type="http://schemas.openxmlformats.org/officeDocument/2006/relationships/slideLayout" Target="../slideLayouts/slideLayout359.xml"/><Relationship Id="rId49" Type="http://schemas.openxmlformats.org/officeDocument/2006/relationships/slideLayout" Target="../slideLayouts/slideLayout372.xml"/><Relationship Id="rId57" Type="http://schemas.openxmlformats.org/officeDocument/2006/relationships/slideLayout" Target="../slideLayouts/slideLayout380.xml"/><Relationship Id="rId10" Type="http://schemas.openxmlformats.org/officeDocument/2006/relationships/slideLayout" Target="../slideLayouts/slideLayout333.xml"/><Relationship Id="rId31" Type="http://schemas.openxmlformats.org/officeDocument/2006/relationships/slideLayout" Target="../slideLayouts/slideLayout354.xml"/><Relationship Id="rId44" Type="http://schemas.openxmlformats.org/officeDocument/2006/relationships/slideLayout" Target="../slideLayouts/slideLayout367.xml"/><Relationship Id="rId52" Type="http://schemas.openxmlformats.org/officeDocument/2006/relationships/slideLayout" Target="../slideLayouts/slideLayout375.xml"/><Relationship Id="rId60" Type="http://schemas.openxmlformats.org/officeDocument/2006/relationships/slideLayout" Target="../slideLayouts/slideLayout383.xml"/><Relationship Id="rId65" Type="http://schemas.openxmlformats.org/officeDocument/2006/relationships/slideLayout" Target="../slideLayouts/slideLayout388.xml"/><Relationship Id="rId73" Type="http://schemas.openxmlformats.org/officeDocument/2006/relationships/image" Target="../media/image1.emf"/><Relationship Id="rId4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32.xml"/><Relationship Id="rId13" Type="http://schemas.openxmlformats.org/officeDocument/2006/relationships/slideLayout" Target="../slideLayouts/slideLayout336.xml"/><Relationship Id="rId18" Type="http://schemas.openxmlformats.org/officeDocument/2006/relationships/slideLayout" Target="../slideLayouts/slideLayout341.xml"/><Relationship Id="rId39" Type="http://schemas.openxmlformats.org/officeDocument/2006/relationships/slideLayout" Target="../slideLayouts/slideLayout362.xml"/><Relationship Id="rId34" Type="http://schemas.openxmlformats.org/officeDocument/2006/relationships/slideLayout" Target="../slideLayouts/slideLayout357.xml"/><Relationship Id="rId50" Type="http://schemas.openxmlformats.org/officeDocument/2006/relationships/slideLayout" Target="../slideLayouts/slideLayout373.xml"/><Relationship Id="rId55" Type="http://schemas.openxmlformats.org/officeDocument/2006/relationships/slideLayout" Target="../slideLayouts/slideLayout378.xml"/><Relationship Id="rId7" Type="http://schemas.openxmlformats.org/officeDocument/2006/relationships/slideLayout" Target="../slideLayouts/slideLayout330.xml"/><Relationship Id="rId71" Type="http://schemas.openxmlformats.org/officeDocument/2006/relationships/tags" Target="../tags/tag5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0"/>
            </p:custDataLst>
            <p:extLst>
              <p:ext uri="{D42A27DB-BD31-4B8C-83A1-F6EECF244321}">
                <p14:modId xmlns:p14="http://schemas.microsoft.com/office/powerpoint/2010/main" val="3432612313"/>
              </p:ext>
            </p:extLst>
          </p:nvPr>
        </p:nvGraphicFramePr>
        <p:xfrm>
          <a:off x="1291" y="1596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iapositiva think-cell" r:id="rId72" imgW="270" imgH="270" progId="TCLayout.ActiveDocument.1">
                  <p:embed/>
                </p:oleObj>
              </mc:Choice>
              <mc:Fallback>
                <p:oleObj name="Diapositiva think-cell" r:id="rId72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3"/>
                      <a:stretch>
                        <a:fillRect/>
                      </a:stretch>
                    </p:blipFill>
                    <p:spPr>
                      <a:xfrm>
                        <a:off x="1291" y="1596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71"/>
            </p:custDataLst>
          </p:nvPr>
        </p:nvSpPr>
        <p:spPr>
          <a:xfrm>
            <a:off x="0" y="8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b="1" i="0" baseline="0" dirty="0">
              <a:solidFill>
                <a:srgbClr val="FFFFFF"/>
              </a:solidFill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77809" y="149415"/>
            <a:ext cx="8691727" cy="684212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11875" y="1825625"/>
            <a:ext cx="8657653" cy="43513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227711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6" r:id="rId1"/>
    <p:sldLayoutId id="2147485187" r:id="rId2"/>
    <p:sldLayoutId id="2147485188" r:id="rId3"/>
    <p:sldLayoutId id="2147485189" r:id="rId4"/>
    <p:sldLayoutId id="2147485190" r:id="rId5"/>
    <p:sldLayoutId id="2147485191" r:id="rId6"/>
    <p:sldLayoutId id="2147485192" r:id="rId7"/>
    <p:sldLayoutId id="2147485193" r:id="rId8"/>
    <p:sldLayoutId id="2147485194" r:id="rId9"/>
    <p:sldLayoutId id="2147485195" r:id="rId10"/>
    <p:sldLayoutId id="2147485196" r:id="rId11"/>
    <p:sldLayoutId id="2147485197" r:id="rId12"/>
    <p:sldLayoutId id="2147485198" r:id="rId13"/>
    <p:sldLayoutId id="2147485199" r:id="rId14"/>
    <p:sldLayoutId id="2147485200" r:id="rId15"/>
    <p:sldLayoutId id="2147485201" r:id="rId16"/>
    <p:sldLayoutId id="2147485202" r:id="rId17"/>
    <p:sldLayoutId id="2147485203" r:id="rId18"/>
    <p:sldLayoutId id="2147485204" r:id="rId19"/>
    <p:sldLayoutId id="2147485205" r:id="rId20"/>
    <p:sldLayoutId id="2147485206" r:id="rId21"/>
    <p:sldLayoutId id="2147485207" r:id="rId22"/>
    <p:sldLayoutId id="2147485208" r:id="rId23"/>
    <p:sldLayoutId id="2147485209" r:id="rId24"/>
    <p:sldLayoutId id="2147485210" r:id="rId25"/>
    <p:sldLayoutId id="2147485211" r:id="rId26"/>
    <p:sldLayoutId id="2147485212" r:id="rId27"/>
    <p:sldLayoutId id="2147485213" r:id="rId28"/>
    <p:sldLayoutId id="2147485214" r:id="rId29"/>
    <p:sldLayoutId id="2147485215" r:id="rId30"/>
    <p:sldLayoutId id="2147485216" r:id="rId31"/>
    <p:sldLayoutId id="2147485217" r:id="rId32"/>
    <p:sldLayoutId id="2147485218" r:id="rId33"/>
    <p:sldLayoutId id="2147485219" r:id="rId34"/>
    <p:sldLayoutId id="2147485220" r:id="rId35"/>
    <p:sldLayoutId id="2147485221" r:id="rId36"/>
    <p:sldLayoutId id="2147485222" r:id="rId37"/>
    <p:sldLayoutId id="2147485223" r:id="rId38"/>
    <p:sldLayoutId id="2147485224" r:id="rId39"/>
    <p:sldLayoutId id="2147485225" r:id="rId40"/>
    <p:sldLayoutId id="2147485226" r:id="rId41"/>
    <p:sldLayoutId id="2147485227" r:id="rId42"/>
    <p:sldLayoutId id="2147485228" r:id="rId43"/>
    <p:sldLayoutId id="2147485229" r:id="rId44"/>
    <p:sldLayoutId id="2147485230" r:id="rId45"/>
    <p:sldLayoutId id="2147485231" r:id="rId46"/>
    <p:sldLayoutId id="2147485232" r:id="rId47"/>
    <p:sldLayoutId id="2147485233" r:id="rId48"/>
    <p:sldLayoutId id="2147485234" r:id="rId49"/>
    <p:sldLayoutId id="2147485235" r:id="rId50"/>
    <p:sldLayoutId id="2147485236" r:id="rId51"/>
    <p:sldLayoutId id="2147485237" r:id="rId52"/>
    <p:sldLayoutId id="2147485238" r:id="rId53"/>
    <p:sldLayoutId id="2147485239" r:id="rId54"/>
    <p:sldLayoutId id="2147485240" r:id="rId55"/>
    <p:sldLayoutId id="2147485241" r:id="rId56"/>
    <p:sldLayoutId id="2147485242" r:id="rId57"/>
    <p:sldLayoutId id="2147485243" r:id="rId58"/>
    <p:sldLayoutId id="2147485244" r:id="rId59"/>
    <p:sldLayoutId id="2147485245" r:id="rId60"/>
    <p:sldLayoutId id="2147485246" r:id="rId61"/>
    <p:sldLayoutId id="2147485247" r:id="rId62"/>
    <p:sldLayoutId id="2147485248" r:id="rId63"/>
    <p:sldLayoutId id="2147485249" r:id="rId64"/>
    <p:sldLayoutId id="2147485250" r:id="rId65"/>
    <p:sldLayoutId id="2147485251" r:id="rId66"/>
    <p:sldLayoutId id="2147485252" r:id="rId6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450"/>
        </a:spcBef>
        <a:spcAft>
          <a:spcPts val="225"/>
        </a:spcAft>
        <a:buFont typeface="Arial" panose="020B0604020202020204" pitchFamily="34" charset="0"/>
        <a:buChar char="​"/>
        <a:defRPr lang="en-US" sz="9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213300" indent="-129600" algn="l" defTabSz="685800" rtl="0" eaLnBrk="1" latinLnBrk="0" hangingPunct="1">
        <a:lnSpc>
          <a:spcPct val="90000"/>
        </a:lnSpc>
        <a:spcBef>
          <a:spcPts val="0"/>
        </a:spcBef>
        <a:spcAft>
          <a:spcPts val="225"/>
        </a:spcAft>
        <a:buClr>
          <a:schemeClr val="tx2"/>
        </a:buClr>
        <a:buFont typeface="Arial" panose="020B0604020202020204" pitchFamily="34" charset="0"/>
        <a:buChar char="•"/>
        <a:defRPr lang="en-US" sz="9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383400" indent="-124200" algn="l" defTabSz="685800" rtl="0" eaLnBrk="1" latinLnBrk="0" hangingPunct="1">
        <a:lnSpc>
          <a:spcPct val="90000"/>
        </a:lnSpc>
        <a:spcBef>
          <a:spcPts val="0"/>
        </a:spcBef>
        <a:spcAft>
          <a:spcPts val="225"/>
        </a:spcAft>
        <a:buClr>
          <a:schemeClr val="tx2"/>
        </a:buClr>
        <a:buFont typeface="Trebuchet MS" panose="020B0603020202020204" pitchFamily="34" charset="0"/>
        <a:buChar char="–"/>
        <a:defRPr lang="en-US" sz="9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0" indent="0" algn="l" defTabSz="685800" rtl="0" eaLnBrk="1" latinLnBrk="0" hangingPunct="1">
        <a:lnSpc>
          <a:spcPct val="110000"/>
        </a:lnSpc>
        <a:spcBef>
          <a:spcPts val="225"/>
        </a:spcBef>
        <a:spcAft>
          <a:spcPts val="225"/>
        </a:spcAft>
        <a:buClr>
          <a:schemeClr val="tx2"/>
        </a:buClr>
        <a:buFont typeface="Arial" panose="020B0604020202020204" pitchFamily="34" charset="0"/>
        <a:buChar char="​"/>
        <a:defRPr lang="en-US" sz="1200" kern="1200">
          <a:solidFill>
            <a:schemeClr val="tx2"/>
          </a:solidFill>
          <a:latin typeface="+mn-lt"/>
          <a:ea typeface="+mn-ea"/>
          <a:cs typeface="+mn-cs"/>
          <a:sym typeface="+mn-lt"/>
        </a:defRPr>
      </a:lvl4pPr>
      <a:lvl5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Tx/>
        <a:buFont typeface="Arial" panose="020B0604020202020204" pitchFamily="34" charset="0"/>
        <a:buChar char="​"/>
        <a:defRPr lang="en-US" sz="1200" b="1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202406" indent="-114300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Clr>
          <a:schemeClr val="tx2"/>
        </a:buClr>
        <a:buFont typeface="Arial" panose="020B0604020202020204" pitchFamily="34" charset="0"/>
        <a:buChar char="•"/>
        <a:defRPr lang="en-US" sz="1200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6pPr>
      <a:lvl7pPr marL="0" indent="0" algn="l" defTabSz="685800" rtl="0" eaLnBrk="1" latinLnBrk="0" hangingPunct="1">
        <a:lnSpc>
          <a:spcPct val="90000"/>
        </a:lnSpc>
        <a:spcBef>
          <a:spcPts val="675"/>
        </a:spcBef>
        <a:spcAft>
          <a:spcPts val="675"/>
        </a:spcAft>
        <a:buFont typeface="Arial" panose="020B0604020202020204" pitchFamily="34" charset="0"/>
        <a:buChar char="​"/>
        <a:defRPr lang="en-US" sz="3300" kern="1200" baseline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7pPr>
      <a:lvl8pPr marL="0" indent="0" algn="l" defTabSz="685800" rtl="0" eaLnBrk="1" latinLnBrk="0" hangingPunct="1">
        <a:lnSpc>
          <a:spcPct val="90000"/>
        </a:lnSpc>
        <a:spcBef>
          <a:spcPts val="675"/>
        </a:spcBef>
        <a:spcAft>
          <a:spcPts val="0"/>
        </a:spcAft>
        <a:buFont typeface="Arial" panose="020B0604020202020204" pitchFamily="34" charset="0"/>
        <a:buChar char="​"/>
        <a:defRPr lang="en-US" sz="4050" kern="1200" baseline="0" smtClean="0">
          <a:solidFill>
            <a:schemeClr val="tx2"/>
          </a:solidFill>
          <a:latin typeface="+mn-lt"/>
          <a:ea typeface="+mn-ea"/>
          <a:cs typeface="+mn-cs"/>
          <a:sym typeface="+mn-lt"/>
        </a:defRPr>
      </a:lvl8pPr>
      <a:lvl9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Font typeface="Arial" panose="020B0604020202020204" pitchFamily="34" charset="0"/>
        <a:buChar char="​"/>
        <a:defRPr lang="en-US" sz="1800" kern="1200" baseline="0" dirty="0">
          <a:solidFill>
            <a:schemeClr val="tx2"/>
          </a:solidFill>
          <a:latin typeface="+mn-lt"/>
          <a:ea typeface="+mn-ea"/>
          <a:cs typeface="+mn-cs"/>
          <a:sym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983">
          <p15:clr>
            <a:srgbClr val="F26B43"/>
          </p15:clr>
        </p15:guide>
        <p15:guide id="2" pos="297">
          <p15:clr>
            <a:srgbClr val="F26B43"/>
          </p15:clr>
        </p15:guide>
        <p15:guide id="3" pos="5463">
          <p15:clr>
            <a:srgbClr val="F26B43"/>
          </p15:clr>
        </p15:guide>
        <p15:guide id="4" orient="horz" pos="291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22420545"/>
              </p:ext>
            </p:extLst>
          </p:nvPr>
        </p:nvGraphicFramePr>
        <p:xfrm>
          <a:off x="-6878" y="0"/>
          <a:ext cx="171979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8" name="Diapositiva think-cell" r:id="rId6" imgW="360" imgH="360" progId="TCLayout.ActiveDocument.1">
                  <p:embed/>
                </p:oleObj>
              </mc:Choice>
              <mc:Fallback>
                <p:oleObj name="Diapositiva think-cell" r:id="rId6" imgW="360" imgH="360" progId="TCLayout.ActiveDocument.1">
                  <p:embed/>
                  <p:pic>
                    <p:nvPicPr>
                      <p:cNvPr id="2050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878" y="0"/>
                        <a:ext cx="171979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10"/>
          <p:cNvSpPr>
            <a:spLocks noChangeArrowheads="1"/>
          </p:cNvSpPr>
          <p:nvPr userDrawn="1"/>
        </p:nvSpPr>
        <p:spPr bwMode="auto">
          <a:xfrm>
            <a:off x="0" y="6702163"/>
            <a:ext cx="9906000" cy="156367"/>
          </a:xfrm>
          <a:prstGeom prst="rect">
            <a:avLst/>
          </a:prstGeom>
          <a:solidFill>
            <a:srgbClr val="ECF2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296" tIns="37148" rIns="74296" bIns="37148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−"/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−"/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−"/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−"/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032"/>
              </a:lnSpc>
              <a:defRPr/>
            </a:pPr>
            <a:endParaRPr lang="it-IT" altLang="it-IT" sz="1300">
              <a:solidFill>
                <a:srgbClr val="000000"/>
              </a:solidFill>
            </a:endParaRP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37" y="260350"/>
            <a:ext cx="9362546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it-IT"/>
              <a:t>….</a:t>
            </a:r>
          </a:p>
        </p:txBody>
      </p:sp>
      <p:sp>
        <p:nvSpPr>
          <p:cNvPr id="3077" name="Slide Number"/>
          <p:cNvSpPr txBox="1">
            <a:spLocks noChangeArrowheads="1"/>
          </p:cNvSpPr>
          <p:nvPr/>
        </p:nvSpPr>
        <p:spPr bwMode="auto">
          <a:xfrm>
            <a:off x="9384905" y="6718308"/>
            <a:ext cx="128240" cy="11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−"/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−"/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−"/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Char char="−"/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2959B9D-35EF-4CC6-A5EA-013EA83E5DFB}" type="slidenum">
              <a:rPr lang="en-US" altLang="it-IT" sz="731" smtClean="0">
                <a:solidFill>
                  <a:srgbClr val="000000"/>
                </a:solidFill>
              </a:rPr>
              <a:pPr eaLnBrk="1" hangingPunct="1">
                <a:defRPr/>
              </a:pPr>
              <a:t>‹N›</a:t>
            </a:fld>
            <a:endParaRPr lang="en-US" altLang="it-IT" sz="731" dirty="0">
              <a:solidFill>
                <a:srgbClr val="000000"/>
              </a:solidFill>
            </a:endParaRPr>
          </a:p>
        </p:txBody>
      </p:sp>
      <p:sp>
        <p:nvSpPr>
          <p:cNvPr id="2054" name="Slide Number Line"/>
          <p:cNvSpPr>
            <a:spLocks noChangeShapeType="1"/>
          </p:cNvSpPr>
          <p:nvPr/>
        </p:nvSpPr>
        <p:spPr bwMode="auto">
          <a:xfrm>
            <a:off x="9269677" y="6734184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it-IT" sz="1463"/>
          </a:p>
        </p:txBody>
      </p:sp>
      <p:sp>
        <p:nvSpPr>
          <p:cNvPr id="2055" name="Header Line"/>
          <p:cNvSpPr>
            <a:spLocks noChangeShapeType="1"/>
          </p:cNvSpPr>
          <p:nvPr userDrawn="1"/>
        </p:nvSpPr>
        <p:spPr bwMode="auto">
          <a:xfrm>
            <a:off x="0" y="765175"/>
            <a:ext cx="9907720" cy="0"/>
          </a:xfrm>
          <a:prstGeom prst="line">
            <a:avLst/>
          </a:prstGeom>
          <a:noFill/>
          <a:ln w="9525">
            <a:solidFill>
              <a:srgbClr val="ECF2F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296" tIns="37148" rIns="74296" bIns="37148"/>
          <a:lstStyle/>
          <a:p>
            <a:endParaRPr lang="it-IT" sz="1463"/>
          </a:p>
        </p:txBody>
      </p:sp>
      <p:pic>
        <p:nvPicPr>
          <p:cNvPr id="2056" name="Picture 7" descr="ADR_logo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3256" y="42205"/>
            <a:ext cx="1204932" cy="3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00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9" r:id="rId1"/>
    <p:sldLayoutId id="2147485320" r:id="rId2"/>
  </p:sldLayoutIdLst>
  <p:hf hdr="0" dt="0"/>
  <p:txStyles>
    <p:titleStyle>
      <a:lvl1pPr algn="ctr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813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813" b="1">
          <a:solidFill>
            <a:srgbClr val="FF0000"/>
          </a:solidFill>
          <a:latin typeface="Arial" charset="0"/>
        </a:defRPr>
      </a:lvl2pPr>
      <a:lvl3pPr algn="ctr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813" b="1">
          <a:solidFill>
            <a:srgbClr val="FF0000"/>
          </a:solidFill>
          <a:latin typeface="Arial" charset="0"/>
        </a:defRPr>
      </a:lvl3pPr>
      <a:lvl4pPr algn="ctr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813" b="1">
          <a:solidFill>
            <a:srgbClr val="FF0000"/>
          </a:solidFill>
          <a:latin typeface="Arial" charset="0"/>
        </a:defRPr>
      </a:lvl4pPr>
      <a:lvl5pPr algn="ctr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813" b="1">
          <a:solidFill>
            <a:srgbClr val="FF0000"/>
          </a:solidFill>
          <a:latin typeface="Arial" charset="0"/>
        </a:defRPr>
      </a:lvl5pPr>
      <a:lvl6pPr marL="371476" algn="ctr" rtl="0" fontAlgn="base">
        <a:lnSpc>
          <a:spcPct val="93000"/>
        </a:lnSpc>
        <a:spcBef>
          <a:spcPct val="0"/>
        </a:spcBef>
        <a:spcAft>
          <a:spcPct val="0"/>
        </a:spcAft>
        <a:defRPr sz="813" b="1">
          <a:solidFill>
            <a:srgbClr val="FF0000"/>
          </a:solidFill>
          <a:latin typeface="Arial" charset="0"/>
        </a:defRPr>
      </a:lvl6pPr>
      <a:lvl7pPr marL="742952" algn="ctr" rtl="0" fontAlgn="base">
        <a:lnSpc>
          <a:spcPct val="93000"/>
        </a:lnSpc>
        <a:spcBef>
          <a:spcPct val="0"/>
        </a:spcBef>
        <a:spcAft>
          <a:spcPct val="0"/>
        </a:spcAft>
        <a:defRPr sz="813" b="1">
          <a:solidFill>
            <a:srgbClr val="FF0000"/>
          </a:solidFill>
          <a:latin typeface="Arial" charset="0"/>
        </a:defRPr>
      </a:lvl7pPr>
      <a:lvl8pPr marL="1114428" algn="ctr" rtl="0" fontAlgn="base">
        <a:lnSpc>
          <a:spcPct val="93000"/>
        </a:lnSpc>
        <a:spcBef>
          <a:spcPct val="0"/>
        </a:spcBef>
        <a:spcAft>
          <a:spcPct val="0"/>
        </a:spcAft>
        <a:defRPr sz="813" b="1">
          <a:solidFill>
            <a:srgbClr val="FF0000"/>
          </a:solidFill>
          <a:latin typeface="Arial" charset="0"/>
        </a:defRPr>
      </a:lvl8pPr>
      <a:lvl9pPr marL="1485905" algn="ctr" rtl="0" fontAlgn="base">
        <a:lnSpc>
          <a:spcPct val="93000"/>
        </a:lnSpc>
        <a:spcBef>
          <a:spcPct val="0"/>
        </a:spcBef>
        <a:spcAft>
          <a:spcPct val="0"/>
        </a:spcAft>
        <a:defRPr sz="813" b="1">
          <a:solidFill>
            <a:srgbClr val="FF0000"/>
          </a:solidFill>
          <a:latin typeface="Arial" charset="0"/>
        </a:defRPr>
      </a:lvl9pPr>
    </p:titleStyle>
    <p:bodyStyle>
      <a:lvl1pPr marL="278607" indent="-278607" algn="l" rtl="0" eaLnBrk="0" fontAlgn="base" hangingPunct="0">
        <a:lnSpc>
          <a:spcPct val="120000"/>
        </a:lnSpc>
        <a:spcBef>
          <a:spcPts val="20"/>
        </a:spcBef>
        <a:spcAft>
          <a:spcPct val="0"/>
        </a:spcAft>
        <a:buFont typeface="Arial" charset="0"/>
        <a:defRPr sz="1300" b="1">
          <a:solidFill>
            <a:schemeClr val="tx1"/>
          </a:solidFill>
          <a:latin typeface="+mn-lt"/>
          <a:ea typeface="+mn-ea"/>
          <a:cs typeface="+mn-cs"/>
        </a:defRPr>
      </a:lvl1pPr>
      <a:lvl2pPr marL="187028" indent="-187028" algn="l" rtl="0" eaLnBrk="0" fontAlgn="base" hangingPunct="0">
        <a:lnSpc>
          <a:spcPct val="120000"/>
        </a:lnSpc>
        <a:spcBef>
          <a:spcPts val="975"/>
        </a:spcBef>
        <a:spcAft>
          <a:spcPct val="0"/>
        </a:spcAft>
        <a:buFont typeface="Arial" charset="0"/>
        <a:buChar char="•"/>
        <a:defRPr sz="975">
          <a:solidFill>
            <a:schemeClr val="tx1"/>
          </a:solidFill>
          <a:latin typeface="+mn-lt"/>
          <a:ea typeface="MS PGothic" pitchFamily="34" charset="-128"/>
        </a:defRPr>
      </a:lvl2pPr>
      <a:lvl3pPr marL="390824" indent="-189608" algn="l" rtl="0" eaLnBrk="0" fontAlgn="base" hangingPunct="0">
        <a:lnSpc>
          <a:spcPct val="120000"/>
        </a:lnSpc>
        <a:spcBef>
          <a:spcPts val="31"/>
        </a:spcBef>
        <a:spcAft>
          <a:spcPct val="0"/>
        </a:spcAft>
        <a:buFont typeface="Arial" charset="0"/>
        <a:buChar char="–"/>
        <a:defRPr sz="894">
          <a:solidFill>
            <a:schemeClr val="tx1"/>
          </a:solidFill>
          <a:latin typeface="+mn-lt"/>
          <a:ea typeface="MS PGothic" pitchFamily="34" charset="-128"/>
        </a:defRPr>
      </a:lvl3pPr>
      <a:lvl4pPr marL="566243" indent="-162521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buFont typeface="Arial" charset="0"/>
        <a:buChar char="-"/>
        <a:defRPr sz="1381">
          <a:solidFill>
            <a:schemeClr val="tx1"/>
          </a:solidFill>
          <a:latin typeface="+mn-lt"/>
          <a:ea typeface="MS PGothic" pitchFamily="34" charset="-128"/>
        </a:defRPr>
      </a:lvl4pPr>
      <a:lvl5pPr marL="566243" indent="919662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buFont typeface="Arial" charset="0"/>
        <a:defRPr sz="1381">
          <a:solidFill>
            <a:schemeClr val="tx1"/>
          </a:solidFill>
          <a:latin typeface="+mn-lt"/>
          <a:ea typeface="MS PGothic" pitchFamily="34" charset="-128"/>
        </a:defRPr>
      </a:lvl5pPr>
      <a:lvl6pPr marL="937719" indent="919662" algn="l" rtl="0" fontAlgn="base">
        <a:lnSpc>
          <a:spcPct val="93000"/>
        </a:lnSpc>
        <a:spcBef>
          <a:spcPct val="0"/>
        </a:spcBef>
        <a:spcAft>
          <a:spcPct val="0"/>
        </a:spcAft>
        <a:buFont typeface="Arial" charset="0"/>
        <a:defRPr sz="1381">
          <a:solidFill>
            <a:schemeClr val="tx1"/>
          </a:solidFill>
          <a:latin typeface="+mn-lt"/>
          <a:ea typeface="ＭＳ Ｐゴシック" pitchFamily="-83" charset="-128"/>
        </a:defRPr>
      </a:lvl6pPr>
      <a:lvl7pPr marL="1309195" indent="919662" algn="l" rtl="0" fontAlgn="base">
        <a:lnSpc>
          <a:spcPct val="93000"/>
        </a:lnSpc>
        <a:spcBef>
          <a:spcPct val="0"/>
        </a:spcBef>
        <a:spcAft>
          <a:spcPct val="0"/>
        </a:spcAft>
        <a:buFont typeface="Arial" charset="0"/>
        <a:defRPr sz="1381">
          <a:solidFill>
            <a:schemeClr val="tx1"/>
          </a:solidFill>
          <a:latin typeface="+mn-lt"/>
          <a:ea typeface="ＭＳ Ｐゴシック" pitchFamily="-83" charset="-128"/>
        </a:defRPr>
      </a:lvl7pPr>
      <a:lvl8pPr marL="1680672" indent="919662" algn="l" rtl="0" fontAlgn="base">
        <a:lnSpc>
          <a:spcPct val="93000"/>
        </a:lnSpc>
        <a:spcBef>
          <a:spcPct val="0"/>
        </a:spcBef>
        <a:spcAft>
          <a:spcPct val="0"/>
        </a:spcAft>
        <a:buFont typeface="Arial" charset="0"/>
        <a:defRPr sz="1381">
          <a:solidFill>
            <a:schemeClr val="tx1"/>
          </a:solidFill>
          <a:latin typeface="+mn-lt"/>
          <a:ea typeface="ＭＳ Ｐゴシック" pitchFamily="-83" charset="-128"/>
        </a:defRPr>
      </a:lvl8pPr>
      <a:lvl9pPr marL="2052148" indent="919662" algn="l" rtl="0" fontAlgn="base">
        <a:lnSpc>
          <a:spcPct val="93000"/>
        </a:lnSpc>
        <a:spcBef>
          <a:spcPct val="0"/>
        </a:spcBef>
        <a:spcAft>
          <a:spcPct val="0"/>
        </a:spcAft>
        <a:buFont typeface="Arial" charset="0"/>
        <a:defRPr sz="1381">
          <a:solidFill>
            <a:schemeClr val="tx1"/>
          </a:solidFill>
          <a:latin typeface="+mn-lt"/>
          <a:ea typeface="ＭＳ Ｐゴシック" pitchFamily="-83" charset="-128"/>
        </a:defRPr>
      </a:lvl9pPr>
    </p:bodyStyle>
    <p:otherStyle>
      <a:defPPr>
        <a:defRPr lang="it-IT"/>
      </a:defPPr>
      <a:lvl1pPr marL="0" algn="l" defTabSz="74295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6" algn="l" defTabSz="74295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2" algn="l" defTabSz="74295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8" algn="l" defTabSz="74295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5" algn="l" defTabSz="74295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81" algn="l" defTabSz="74295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7" algn="l" defTabSz="74295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33" algn="l" defTabSz="74295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9" algn="l" defTabSz="742952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177" hidden="1"/>
          <p:cNvGraphicFramePr>
            <a:graphicFrameLocks noChangeAspect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324164092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6" name="Diapositiva think-cell" r:id="rId22" imgW="360" imgH="360" progId="TCLayout.ActiveDocument.1">
                  <p:embed/>
                </p:oleObj>
              </mc:Choice>
              <mc:Fallback>
                <p:oleObj name="Diapositiva think-cell" r:id="rId22" imgW="360" imgH="360" progId="TCLayout.ActiveDocument.1">
                  <p:embed/>
                  <p:pic>
                    <p:nvPicPr>
                      <p:cNvPr id="1026" name="Object 317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tangolo 1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 fontAlgn="base">
              <a:spcBef>
                <a:spcPct val="0"/>
              </a:spcBef>
              <a:spcAft>
                <a:spcPct val="0"/>
              </a:spcAft>
            </a:pPr>
            <a:endParaRPr lang="it-IT" sz="2100" b="1" i="0" baseline="0" dirty="0">
              <a:solidFill>
                <a:srgbClr val="000000"/>
              </a:solidFill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0" y="6669088"/>
            <a:ext cx="9906000" cy="215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pPr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77838" y="149230"/>
            <a:ext cx="869156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  <a:endParaRPr lang="en-US" altLang="it-IT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3424" y="1933585"/>
            <a:ext cx="8535989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</p:txBody>
      </p:sp>
      <p:sp>
        <p:nvSpPr>
          <p:cNvPr id="7" name="Slide Number"/>
          <p:cNvSpPr txBox="1">
            <a:spLocks noChangeArrowheads="1"/>
          </p:cNvSpPr>
          <p:nvPr/>
        </p:nvSpPr>
        <p:spPr bwMode="auto">
          <a:xfrm>
            <a:off x="9385300" y="6718310"/>
            <a:ext cx="16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42673A-ED5A-4BE6-BCA6-49AE99459FD3}" type="slidenum">
              <a:rPr lang="en-US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1" name="Slide Number Line"/>
          <p:cNvSpPr>
            <a:spLocks noChangeShapeType="1"/>
          </p:cNvSpPr>
          <p:nvPr/>
        </p:nvSpPr>
        <p:spPr bwMode="auto">
          <a:xfrm>
            <a:off x="9269413" y="673418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0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80" name="Header Line"/>
          <p:cNvSpPr>
            <a:spLocks noChangeShapeType="1"/>
          </p:cNvSpPr>
          <p:nvPr/>
        </p:nvSpPr>
        <p:spPr bwMode="auto">
          <a:xfrm>
            <a:off x="0" y="942975"/>
            <a:ext cx="9907588" cy="0"/>
          </a:xfrm>
          <a:prstGeom prst="line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000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33" name="Picture 7" descr="ADR_logo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48"/>
          <a:stretch>
            <a:fillRect/>
          </a:stretch>
        </p:blipFill>
        <p:spPr bwMode="auto">
          <a:xfrm>
            <a:off x="9299575" y="1598"/>
            <a:ext cx="6159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29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2" r:id="rId1"/>
    <p:sldLayoutId id="2147485343" r:id="rId2"/>
    <p:sldLayoutId id="2147485344" r:id="rId3"/>
    <p:sldLayoutId id="2147485345" r:id="rId4"/>
    <p:sldLayoutId id="2147485346" r:id="rId5"/>
    <p:sldLayoutId id="2147485347" r:id="rId6"/>
    <p:sldLayoutId id="2147485348" r:id="rId7"/>
    <p:sldLayoutId id="2147485349" r:id="rId8"/>
    <p:sldLayoutId id="2147485350" r:id="rId9"/>
    <p:sldLayoutId id="2147485351" r:id="rId10"/>
    <p:sldLayoutId id="2147485352" r:id="rId11"/>
    <p:sldLayoutId id="2147485353" r:id="rId12"/>
    <p:sldLayoutId id="2147485354" r:id="rId13"/>
    <p:sldLayoutId id="2147485355" r:id="rId14"/>
    <p:sldLayoutId id="2147485356" r:id="rId15"/>
    <p:sldLayoutId id="2147485357" r:id="rId16"/>
    <p:sldLayoutId id="2147485358" r:id="rId17"/>
  </p:sldLayoutIdLst>
  <p:hf hdr="0" dt="0"/>
  <p:txStyles>
    <p:titleStyle>
      <a:lvl1pPr algn="l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2pPr>
      <a:lvl3pPr algn="l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3pPr>
      <a:lvl4pPr algn="l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4pPr>
      <a:lvl5pPr algn="l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lnSpc>
          <a:spcPct val="93000"/>
        </a:lnSpc>
        <a:spcBef>
          <a:spcPts val="25"/>
        </a:spcBef>
        <a:spcAft>
          <a:spcPct val="0"/>
        </a:spcAft>
        <a:buFont typeface="Arial" pitchFamily="34" charset="0"/>
        <a:defRPr sz="1700" b="1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30188" algn="l" rtl="0" eaLnBrk="1" fontAlgn="base" hangingPunct="1">
        <a:lnSpc>
          <a:spcPct val="93000"/>
        </a:lnSpc>
        <a:spcBef>
          <a:spcPts val="1200"/>
        </a:spcBef>
        <a:spcAft>
          <a:spcPct val="0"/>
        </a:spcAft>
        <a:buFont typeface="Arial" pitchFamily="34" charset="0"/>
        <a:buChar char="•"/>
        <a:defRPr sz="1700">
          <a:solidFill>
            <a:schemeClr val="tx1"/>
          </a:solidFill>
          <a:latin typeface="+mn-lt"/>
        </a:defRPr>
      </a:lvl2pPr>
      <a:lvl3pPr marL="481013" indent="-233363" algn="l" rtl="0" eaLnBrk="1" fontAlgn="base" hangingPunct="1">
        <a:lnSpc>
          <a:spcPct val="93000"/>
        </a:lnSpc>
        <a:spcBef>
          <a:spcPts val="38"/>
        </a:spcBef>
        <a:spcAft>
          <a:spcPct val="0"/>
        </a:spcAft>
        <a:buFont typeface="Arial" pitchFamily="34" charset="0"/>
        <a:buChar char="–"/>
        <a:defRPr sz="1700">
          <a:solidFill>
            <a:schemeClr val="tx1"/>
          </a:solidFill>
          <a:latin typeface="+mn-lt"/>
        </a:defRPr>
      </a:lvl3pPr>
      <a:lvl4pPr marL="696913" indent="-200025" algn="l" rtl="0" eaLnBrk="1" fontAlgn="base" hangingPunct="1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buChar char="-"/>
        <a:defRPr sz="1700">
          <a:solidFill>
            <a:schemeClr val="tx1"/>
          </a:solidFill>
          <a:latin typeface="+mn-lt"/>
        </a:defRPr>
      </a:lvl4pPr>
      <a:lvl5pPr marL="696913" indent="1131888" algn="l" rtl="0" eaLnBrk="1" fontAlgn="base" hangingPunct="1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defRPr sz="1700">
          <a:solidFill>
            <a:schemeClr val="tx1"/>
          </a:solidFill>
          <a:latin typeface="+mn-lt"/>
        </a:defRPr>
      </a:lvl5pPr>
      <a:lvl6pPr marL="1154113" indent="1131888" algn="l" rtl="0" eaLnBrk="1" fontAlgn="base" hangingPunct="1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defRPr sz="1700">
          <a:solidFill>
            <a:schemeClr val="tx1"/>
          </a:solidFill>
          <a:latin typeface="+mn-lt"/>
        </a:defRPr>
      </a:lvl6pPr>
      <a:lvl7pPr marL="1611313" indent="1131888" algn="l" rtl="0" eaLnBrk="1" fontAlgn="base" hangingPunct="1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defRPr sz="1700">
          <a:solidFill>
            <a:schemeClr val="tx1"/>
          </a:solidFill>
          <a:latin typeface="+mn-lt"/>
        </a:defRPr>
      </a:lvl7pPr>
      <a:lvl8pPr marL="2068513" indent="1131888" algn="l" rtl="0" eaLnBrk="1" fontAlgn="base" hangingPunct="1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defRPr sz="1700">
          <a:solidFill>
            <a:schemeClr val="tx1"/>
          </a:solidFill>
          <a:latin typeface="+mn-lt"/>
        </a:defRPr>
      </a:lvl8pPr>
      <a:lvl9pPr marL="2525713" indent="1131888" algn="l" rtl="0" eaLnBrk="1" fontAlgn="base" hangingPunct="1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defRPr sz="17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0"/>
            </p:custDataLst>
            <p:extLst>
              <p:ext uri="{D42A27DB-BD31-4B8C-83A1-F6EECF244321}">
                <p14:modId xmlns:p14="http://schemas.microsoft.com/office/powerpoint/2010/main" val="623309197"/>
              </p:ext>
            </p:extLst>
          </p:nvPr>
        </p:nvGraphicFramePr>
        <p:xfrm>
          <a:off x="1291" y="1594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4" name="Diapositiva think-cell" r:id="rId72" imgW="270" imgH="270" progId="TCLayout.ActiveDocument.1">
                  <p:embed/>
                </p:oleObj>
              </mc:Choice>
              <mc:Fallback>
                <p:oleObj name="Diapositiva think-cell" r:id="rId72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3"/>
                      <a:stretch>
                        <a:fillRect/>
                      </a:stretch>
                    </p:blipFill>
                    <p:spPr>
                      <a:xfrm>
                        <a:off x="1291" y="1594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71"/>
            </p:custDataLst>
          </p:nvPr>
        </p:nvSpPr>
        <p:spPr>
          <a:xfrm>
            <a:off x="0" y="6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FFFFFF"/>
              </a:solidFill>
              <a:ea typeface="+mj-ea"/>
              <a:cs typeface="+mj-cs"/>
              <a:sym typeface="Arial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77808" y="149415"/>
            <a:ext cx="8691727" cy="684212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11875" y="1825625"/>
            <a:ext cx="8657653" cy="43513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163271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97" r:id="rId1"/>
    <p:sldLayoutId id="2147485398" r:id="rId2"/>
    <p:sldLayoutId id="2147485399" r:id="rId3"/>
    <p:sldLayoutId id="2147485400" r:id="rId4"/>
    <p:sldLayoutId id="2147485401" r:id="rId5"/>
    <p:sldLayoutId id="2147485402" r:id="rId6"/>
    <p:sldLayoutId id="2147485403" r:id="rId7"/>
    <p:sldLayoutId id="2147485404" r:id="rId8"/>
    <p:sldLayoutId id="2147485405" r:id="rId9"/>
    <p:sldLayoutId id="2147485406" r:id="rId10"/>
    <p:sldLayoutId id="2147485407" r:id="rId11"/>
    <p:sldLayoutId id="2147485408" r:id="rId12"/>
    <p:sldLayoutId id="2147485409" r:id="rId13"/>
    <p:sldLayoutId id="2147485410" r:id="rId14"/>
    <p:sldLayoutId id="2147485411" r:id="rId15"/>
    <p:sldLayoutId id="2147485412" r:id="rId16"/>
    <p:sldLayoutId id="2147485413" r:id="rId17"/>
    <p:sldLayoutId id="2147485414" r:id="rId18"/>
    <p:sldLayoutId id="2147485415" r:id="rId19"/>
    <p:sldLayoutId id="2147485416" r:id="rId20"/>
    <p:sldLayoutId id="2147485417" r:id="rId21"/>
    <p:sldLayoutId id="2147485418" r:id="rId22"/>
    <p:sldLayoutId id="2147485419" r:id="rId23"/>
    <p:sldLayoutId id="2147485420" r:id="rId24"/>
    <p:sldLayoutId id="2147485421" r:id="rId25"/>
    <p:sldLayoutId id="2147485422" r:id="rId26"/>
    <p:sldLayoutId id="2147485423" r:id="rId27"/>
    <p:sldLayoutId id="2147485424" r:id="rId28"/>
    <p:sldLayoutId id="2147485425" r:id="rId29"/>
    <p:sldLayoutId id="2147485426" r:id="rId30"/>
    <p:sldLayoutId id="2147485427" r:id="rId31"/>
    <p:sldLayoutId id="2147485428" r:id="rId32"/>
    <p:sldLayoutId id="2147485429" r:id="rId33"/>
    <p:sldLayoutId id="2147485430" r:id="rId34"/>
    <p:sldLayoutId id="2147485431" r:id="rId35"/>
    <p:sldLayoutId id="2147485432" r:id="rId36"/>
    <p:sldLayoutId id="2147485433" r:id="rId37"/>
    <p:sldLayoutId id="2147485434" r:id="rId38"/>
    <p:sldLayoutId id="2147485435" r:id="rId39"/>
    <p:sldLayoutId id="2147485436" r:id="rId40"/>
    <p:sldLayoutId id="2147485437" r:id="rId41"/>
    <p:sldLayoutId id="2147485438" r:id="rId42"/>
    <p:sldLayoutId id="2147485439" r:id="rId43"/>
    <p:sldLayoutId id="2147485440" r:id="rId44"/>
    <p:sldLayoutId id="2147485441" r:id="rId45"/>
    <p:sldLayoutId id="2147485442" r:id="rId46"/>
    <p:sldLayoutId id="2147485443" r:id="rId47"/>
    <p:sldLayoutId id="2147485444" r:id="rId48"/>
    <p:sldLayoutId id="2147485445" r:id="rId49"/>
    <p:sldLayoutId id="2147485446" r:id="rId50"/>
    <p:sldLayoutId id="2147485447" r:id="rId51"/>
    <p:sldLayoutId id="2147485448" r:id="rId52"/>
    <p:sldLayoutId id="2147485449" r:id="rId53"/>
    <p:sldLayoutId id="2147485450" r:id="rId54"/>
    <p:sldLayoutId id="2147485451" r:id="rId55"/>
    <p:sldLayoutId id="2147485452" r:id="rId56"/>
    <p:sldLayoutId id="2147485453" r:id="rId57"/>
    <p:sldLayoutId id="2147485454" r:id="rId58"/>
    <p:sldLayoutId id="2147485455" r:id="rId59"/>
    <p:sldLayoutId id="2147485456" r:id="rId60"/>
    <p:sldLayoutId id="2147485457" r:id="rId61"/>
    <p:sldLayoutId id="2147485458" r:id="rId62"/>
    <p:sldLayoutId id="2147485459" r:id="rId63"/>
    <p:sldLayoutId id="2147485460" r:id="rId64"/>
    <p:sldLayoutId id="2147485461" r:id="rId65"/>
    <p:sldLayoutId id="2147485462" r:id="rId66"/>
    <p:sldLayoutId id="2147485463" r:id="rId6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450"/>
        </a:spcBef>
        <a:spcAft>
          <a:spcPts val="225"/>
        </a:spcAft>
        <a:buFont typeface="Arial" panose="020B0604020202020204" pitchFamily="34" charset="0"/>
        <a:buChar char="​"/>
        <a:defRPr lang="en-US" sz="9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213300" indent="-129600" algn="l" defTabSz="685800" rtl="0" eaLnBrk="1" latinLnBrk="0" hangingPunct="1">
        <a:lnSpc>
          <a:spcPct val="90000"/>
        </a:lnSpc>
        <a:spcBef>
          <a:spcPts val="0"/>
        </a:spcBef>
        <a:spcAft>
          <a:spcPts val="225"/>
        </a:spcAft>
        <a:buClr>
          <a:schemeClr val="tx2"/>
        </a:buClr>
        <a:buFont typeface="Arial" panose="020B0604020202020204" pitchFamily="34" charset="0"/>
        <a:buChar char="•"/>
        <a:defRPr lang="en-US" sz="9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383400" indent="-124200" algn="l" defTabSz="685800" rtl="0" eaLnBrk="1" latinLnBrk="0" hangingPunct="1">
        <a:lnSpc>
          <a:spcPct val="90000"/>
        </a:lnSpc>
        <a:spcBef>
          <a:spcPts val="0"/>
        </a:spcBef>
        <a:spcAft>
          <a:spcPts val="225"/>
        </a:spcAft>
        <a:buClr>
          <a:schemeClr val="tx2"/>
        </a:buClr>
        <a:buFont typeface="Trebuchet MS" panose="020B0603020202020204" pitchFamily="34" charset="0"/>
        <a:buChar char="–"/>
        <a:defRPr lang="en-US" sz="9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0" indent="0" algn="l" defTabSz="685800" rtl="0" eaLnBrk="1" latinLnBrk="0" hangingPunct="1">
        <a:lnSpc>
          <a:spcPct val="110000"/>
        </a:lnSpc>
        <a:spcBef>
          <a:spcPts val="225"/>
        </a:spcBef>
        <a:spcAft>
          <a:spcPts val="225"/>
        </a:spcAft>
        <a:buClr>
          <a:schemeClr val="tx2"/>
        </a:buClr>
        <a:buFont typeface="Arial" panose="020B0604020202020204" pitchFamily="34" charset="0"/>
        <a:buChar char="​"/>
        <a:defRPr lang="en-US" sz="1200" kern="1200">
          <a:solidFill>
            <a:schemeClr val="tx2"/>
          </a:solidFill>
          <a:latin typeface="+mn-lt"/>
          <a:ea typeface="+mn-ea"/>
          <a:cs typeface="+mn-cs"/>
          <a:sym typeface="+mn-lt"/>
        </a:defRPr>
      </a:lvl4pPr>
      <a:lvl5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Tx/>
        <a:buFont typeface="Arial" panose="020B0604020202020204" pitchFamily="34" charset="0"/>
        <a:buChar char="​"/>
        <a:defRPr lang="en-US" sz="1200" b="1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202406" indent="-114300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Clr>
          <a:schemeClr val="tx2"/>
        </a:buClr>
        <a:buFont typeface="Arial" panose="020B0604020202020204" pitchFamily="34" charset="0"/>
        <a:buChar char="•"/>
        <a:defRPr lang="en-US" sz="1200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6pPr>
      <a:lvl7pPr marL="0" indent="0" algn="l" defTabSz="685800" rtl="0" eaLnBrk="1" latinLnBrk="0" hangingPunct="1">
        <a:lnSpc>
          <a:spcPct val="90000"/>
        </a:lnSpc>
        <a:spcBef>
          <a:spcPts val="675"/>
        </a:spcBef>
        <a:spcAft>
          <a:spcPts val="675"/>
        </a:spcAft>
        <a:buFont typeface="Arial" panose="020B0604020202020204" pitchFamily="34" charset="0"/>
        <a:buChar char="​"/>
        <a:defRPr lang="en-US" sz="3300" kern="1200" baseline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7pPr>
      <a:lvl8pPr marL="0" indent="0" algn="l" defTabSz="685800" rtl="0" eaLnBrk="1" latinLnBrk="0" hangingPunct="1">
        <a:lnSpc>
          <a:spcPct val="90000"/>
        </a:lnSpc>
        <a:spcBef>
          <a:spcPts val="675"/>
        </a:spcBef>
        <a:spcAft>
          <a:spcPts val="0"/>
        </a:spcAft>
        <a:buFont typeface="Arial" panose="020B0604020202020204" pitchFamily="34" charset="0"/>
        <a:buChar char="​"/>
        <a:defRPr lang="en-US" sz="4050" kern="1200" baseline="0" smtClean="0">
          <a:solidFill>
            <a:schemeClr val="tx2"/>
          </a:solidFill>
          <a:latin typeface="+mn-lt"/>
          <a:ea typeface="+mn-ea"/>
          <a:cs typeface="+mn-cs"/>
          <a:sym typeface="+mn-lt"/>
        </a:defRPr>
      </a:lvl8pPr>
      <a:lvl9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Font typeface="Arial" panose="020B0604020202020204" pitchFamily="34" charset="0"/>
        <a:buChar char="​"/>
        <a:defRPr lang="en-US" sz="1800" kern="1200" baseline="0" dirty="0">
          <a:solidFill>
            <a:schemeClr val="tx2"/>
          </a:solidFill>
          <a:latin typeface="+mn-lt"/>
          <a:ea typeface="+mn-ea"/>
          <a:cs typeface="+mn-cs"/>
          <a:sym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983">
          <p15:clr>
            <a:srgbClr val="F26B43"/>
          </p15:clr>
        </p15:guide>
        <p15:guide id="2" pos="297">
          <p15:clr>
            <a:srgbClr val="F26B43"/>
          </p15:clr>
        </p15:guide>
        <p15:guide id="3" pos="5463">
          <p15:clr>
            <a:srgbClr val="F26B43"/>
          </p15:clr>
        </p15:guide>
        <p15:guide id="4" orient="horz" pos="291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2"/>
            </p:custDataLst>
            <p:extLst>
              <p:ext uri="{D42A27DB-BD31-4B8C-83A1-F6EECF244321}">
                <p14:modId xmlns:p14="http://schemas.microsoft.com/office/powerpoint/2010/main" val="2936240427"/>
              </p:ext>
            </p:extLst>
          </p:nvPr>
        </p:nvGraphicFramePr>
        <p:xfrm>
          <a:off x="1291" y="1591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6" name="Diapositiva think-cell" r:id="rId74" imgW="270" imgH="270" progId="TCLayout.ActiveDocument.1">
                  <p:embed/>
                </p:oleObj>
              </mc:Choice>
              <mc:Fallback>
                <p:oleObj name="Diapositiva think-cell" r:id="rId7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5"/>
                      <a:stretch>
                        <a:fillRect/>
                      </a:stretch>
                    </p:blipFill>
                    <p:spPr>
                      <a:xfrm>
                        <a:off x="1291" y="1591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73"/>
            </p:custDataLst>
          </p:nvPr>
        </p:nvSpPr>
        <p:spPr>
          <a:xfrm>
            <a:off x="0" y="3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FFFFFF"/>
              </a:solidFill>
              <a:ea typeface="+mj-ea"/>
              <a:cs typeface="+mj-cs"/>
              <a:sym typeface="Arial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77807" y="149415"/>
            <a:ext cx="8691727" cy="684212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11875" y="1825625"/>
            <a:ext cx="8657653" cy="43513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373211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84" r:id="rId1"/>
    <p:sldLayoutId id="2147485485" r:id="rId2"/>
    <p:sldLayoutId id="2147485486" r:id="rId3"/>
    <p:sldLayoutId id="2147485487" r:id="rId4"/>
    <p:sldLayoutId id="2147485488" r:id="rId5"/>
    <p:sldLayoutId id="2147485489" r:id="rId6"/>
    <p:sldLayoutId id="2147485490" r:id="rId7"/>
    <p:sldLayoutId id="2147485491" r:id="rId8"/>
    <p:sldLayoutId id="2147485492" r:id="rId9"/>
    <p:sldLayoutId id="2147485493" r:id="rId10"/>
    <p:sldLayoutId id="2147485494" r:id="rId11"/>
    <p:sldLayoutId id="2147485495" r:id="rId12"/>
    <p:sldLayoutId id="2147485496" r:id="rId13"/>
    <p:sldLayoutId id="2147485497" r:id="rId14"/>
    <p:sldLayoutId id="2147485498" r:id="rId15"/>
    <p:sldLayoutId id="2147485499" r:id="rId16"/>
    <p:sldLayoutId id="2147485500" r:id="rId17"/>
    <p:sldLayoutId id="2147485501" r:id="rId18"/>
    <p:sldLayoutId id="2147485502" r:id="rId19"/>
    <p:sldLayoutId id="2147485503" r:id="rId20"/>
    <p:sldLayoutId id="2147485504" r:id="rId21"/>
    <p:sldLayoutId id="2147485505" r:id="rId22"/>
    <p:sldLayoutId id="2147485506" r:id="rId23"/>
    <p:sldLayoutId id="2147485507" r:id="rId24"/>
    <p:sldLayoutId id="2147485508" r:id="rId25"/>
    <p:sldLayoutId id="2147485509" r:id="rId26"/>
    <p:sldLayoutId id="2147485510" r:id="rId27"/>
    <p:sldLayoutId id="2147485511" r:id="rId28"/>
    <p:sldLayoutId id="2147485512" r:id="rId29"/>
    <p:sldLayoutId id="2147485513" r:id="rId30"/>
    <p:sldLayoutId id="2147485514" r:id="rId31"/>
    <p:sldLayoutId id="2147485515" r:id="rId32"/>
    <p:sldLayoutId id="2147485516" r:id="rId33"/>
    <p:sldLayoutId id="2147485517" r:id="rId34"/>
    <p:sldLayoutId id="2147485518" r:id="rId35"/>
    <p:sldLayoutId id="2147485519" r:id="rId36"/>
    <p:sldLayoutId id="2147485520" r:id="rId37"/>
    <p:sldLayoutId id="2147485521" r:id="rId38"/>
    <p:sldLayoutId id="2147485522" r:id="rId39"/>
    <p:sldLayoutId id="2147485523" r:id="rId40"/>
    <p:sldLayoutId id="2147485524" r:id="rId41"/>
    <p:sldLayoutId id="2147485525" r:id="rId42"/>
    <p:sldLayoutId id="2147485526" r:id="rId43"/>
    <p:sldLayoutId id="2147485527" r:id="rId44"/>
    <p:sldLayoutId id="2147485528" r:id="rId45"/>
    <p:sldLayoutId id="2147485529" r:id="rId46"/>
    <p:sldLayoutId id="2147485530" r:id="rId47"/>
    <p:sldLayoutId id="2147485531" r:id="rId48"/>
    <p:sldLayoutId id="2147485532" r:id="rId49"/>
    <p:sldLayoutId id="2147485533" r:id="rId50"/>
    <p:sldLayoutId id="2147485534" r:id="rId51"/>
    <p:sldLayoutId id="2147485535" r:id="rId52"/>
    <p:sldLayoutId id="2147485536" r:id="rId53"/>
    <p:sldLayoutId id="2147485537" r:id="rId54"/>
    <p:sldLayoutId id="2147485538" r:id="rId55"/>
    <p:sldLayoutId id="2147485539" r:id="rId56"/>
    <p:sldLayoutId id="2147485540" r:id="rId57"/>
    <p:sldLayoutId id="2147485541" r:id="rId58"/>
    <p:sldLayoutId id="2147485542" r:id="rId59"/>
    <p:sldLayoutId id="2147485543" r:id="rId60"/>
    <p:sldLayoutId id="2147485544" r:id="rId61"/>
    <p:sldLayoutId id="2147485545" r:id="rId62"/>
    <p:sldLayoutId id="2147485546" r:id="rId63"/>
    <p:sldLayoutId id="2147485547" r:id="rId64"/>
    <p:sldLayoutId id="2147485548" r:id="rId65"/>
    <p:sldLayoutId id="2147485549" r:id="rId66"/>
    <p:sldLayoutId id="2147485550" r:id="rId67"/>
    <p:sldLayoutId id="2147485551" r:id="rId68"/>
    <p:sldLayoutId id="2147485552" r:id="rId69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685722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685722" rtl="0" eaLnBrk="1" latinLnBrk="0" hangingPunct="1">
        <a:lnSpc>
          <a:spcPct val="110000"/>
        </a:lnSpc>
        <a:spcBef>
          <a:spcPts val="449"/>
        </a:spcBef>
        <a:spcAft>
          <a:spcPts val="225"/>
        </a:spcAft>
        <a:buFont typeface="Arial" panose="020B0604020202020204" pitchFamily="34" charset="0"/>
        <a:buChar char="​"/>
        <a:defRPr lang="en-US" sz="9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213275" indent="-129585" algn="l" defTabSz="685722" rtl="0" eaLnBrk="1" latinLnBrk="0" hangingPunct="1">
        <a:lnSpc>
          <a:spcPct val="90000"/>
        </a:lnSpc>
        <a:spcBef>
          <a:spcPts val="0"/>
        </a:spcBef>
        <a:spcAft>
          <a:spcPts val="225"/>
        </a:spcAft>
        <a:buClr>
          <a:schemeClr val="tx2"/>
        </a:buClr>
        <a:buFont typeface="Arial" panose="020B0604020202020204" pitchFamily="34" charset="0"/>
        <a:buChar char="•"/>
        <a:defRPr lang="en-US" sz="9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383356" indent="-124186" algn="l" defTabSz="685722" rtl="0" eaLnBrk="1" latinLnBrk="0" hangingPunct="1">
        <a:lnSpc>
          <a:spcPct val="90000"/>
        </a:lnSpc>
        <a:spcBef>
          <a:spcPts val="0"/>
        </a:spcBef>
        <a:spcAft>
          <a:spcPts val="225"/>
        </a:spcAft>
        <a:buClr>
          <a:schemeClr val="tx2"/>
        </a:buClr>
        <a:buFont typeface="Trebuchet MS" panose="020B0603020202020204" pitchFamily="34" charset="0"/>
        <a:buChar char="–"/>
        <a:defRPr lang="en-US" sz="9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0" indent="0" algn="l" defTabSz="685722" rtl="0" eaLnBrk="1" latinLnBrk="0" hangingPunct="1">
        <a:lnSpc>
          <a:spcPct val="110000"/>
        </a:lnSpc>
        <a:spcBef>
          <a:spcPts val="225"/>
        </a:spcBef>
        <a:spcAft>
          <a:spcPts val="225"/>
        </a:spcAft>
        <a:buClr>
          <a:schemeClr val="tx2"/>
        </a:buClr>
        <a:buFont typeface="Arial" panose="020B0604020202020204" pitchFamily="34" charset="0"/>
        <a:buChar char="​"/>
        <a:defRPr lang="en-US" sz="1200" kern="1200">
          <a:solidFill>
            <a:schemeClr val="tx2"/>
          </a:solidFill>
          <a:latin typeface="+mn-lt"/>
          <a:ea typeface="+mn-ea"/>
          <a:cs typeface="+mn-cs"/>
          <a:sym typeface="+mn-lt"/>
        </a:defRPr>
      </a:lvl4pPr>
      <a:lvl5pPr marL="0" indent="0" algn="l" defTabSz="685722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Tx/>
        <a:buFont typeface="Arial" panose="020B0604020202020204" pitchFamily="34" charset="0"/>
        <a:buChar char="​"/>
        <a:defRPr lang="en-US" sz="1200" b="1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202383" indent="-114286" algn="l" defTabSz="685722" rtl="0" eaLnBrk="1" latinLnBrk="0" hangingPunct="1">
        <a:lnSpc>
          <a:spcPct val="90000"/>
        </a:lnSpc>
        <a:spcBef>
          <a:spcPts val="0"/>
        </a:spcBef>
        <a:spcAft>
          <a:spcPts val="449"/>
        </a:spcAft>
        <a:buClr>
          <a:schemeClr val="tx2"/>
        </a:buClr>
        <a:buFont typeface="Arial" panose="020B0604020202020204" pitchFamily="34" charset="0"/>
        <a:buChar char="•"/>
        <a:defRPr lang="en-US" sz="1200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6pPr>
      <a:lvl7pPr marL="0" indent="0" algn="l" defTabSz="685722" rtl="0" eaLnBrk="1" latinLnBrk="0" hangingPunct="1">
        <a:lnSpc>
          <a:spcPct val="90000"/>
        </a:lnSpc>
        <a:spcBef>
          <a:spcPts val="675"/>
        </a:spcBef>
        <a:spcAft>
          <a:spcPts val="675"/>
        </a:spcAft>
        <a:buFont typeface="Arial" panose="020B0604020202020204" pitchFamily="34" charset="0"/>
        <a:buChar char="​"/>
        <a:defRPr lang="en-US" sz="3300" kern="1200" baseline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7pPr>
      <a:lvl8pPr marL="0" indent="0" algn="l" defTabSz="685722" rtl="0" eaLnBrk="1" latinLnBrk="0" hangingPunct="1">
        <a:lnSpc>
          <a:spcPct val="90000"/>
        </a:lnSpc>
        <a:spcBef>
          <a:spcPts val="675"/>
        </a:spcBef>
        <a:spcAft>
          <a:spcPts val="0"/>
        </a:spcAft>
        <a:buFont typeface="Arial" panose="020B0604020202020204" pitchFamily="34" charset="0"/>
        <a:buChar char="​"/>
        <a:defRPr lang="en-US" sz="4100" kern="1200" baseline="0" smtClean="0">
          <a:solidFill>
            <a:schemeClr val="tx2"/>
          </a:solidFill>
          <a:latin typeface="+mn-lt"/>
          <a:ea typeface="+mn-ea"/>
          <a:cs typeface="+mn-cs"/>
          <a:sym typeface="+mn-lt"/>
        </a:defRPr>
      </a:lvl8pPr>
      <a:lvl9pPr marL="0" indent="0" algn="l" defTabSz="685722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Font typeface="Arial" panose="020B0604020202020204" pitchFamily="34" charset="0"/>
        <a:buChar char="​"/>
        <a:defRPr lang="en-US" sz="1800" kern="1200" baseline="0" dirty="0">
          <a:solidFill>
            <a:schemeClr val="tx2"/>
          </a:solidFill>
          <a:latin typeface="+mn-lt"/>
          <a:ea typeface="+mn-ea"/>
          <a:cs typeface="+mn-cs"/>
          <a:sym typeface="+mn-lt"/>
        </a:defRPr>
      </a:lvl9pPr>
    </p:bodyStyle>
    <p:otherStyle>
      <a:defPPr>
        <a:defRPr lang="en-US"/>
      </a:defPPr>
      <a:lvl1pPr marL="0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1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22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83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45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05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66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27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88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983">
          <p15:clr>
            <a:srgbClr val="F26B43"/>
          </p15:clr>
        </p15:guide>
        <p15:guide id="2" pos="297">
          <p15:clr>
            <a:srgbClr val="F26B43"/>
          </p15:clr>
        </p15:guide>
        <p15:guide id="3" pos="5463">
          <p15:clr>
            <a:srgbClr val="F26B43"/>
          </p15:clr>
        </p15:guide>
        <p15:guide id="4" orient="horz" pos="291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2"/>
            </p:custDataLst>
            <p:extLst>
              <p:ext uri="{D42A27DB-BD31-4B8C-83A1-F6EECF244321}">
                <p14:modId xmlns:p14="http://schemas.microsoft.com/office/powerpoint/2010/main" val="2662572085"/>
              </p:ext>
            </p:extLst>
          </p:nvPr>
        </p:nvGraphicFramePr>
        <p:xfrm>
          <a:off x="1291" y="1591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68" name="Diapositiva think-cell" r:id="rId74" imgW="270" imgH="270" progId="TCLayout.ActiveDocument.1">
                  <p:embed/>
                </p:oleObj>
              </mc:Choice>
              <mc:Fallback>
                <p:oleObj name="Diapositiva think-cell" r:id="rId7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5"/>
                      <a:stretch>
                        <a:fillRect/>
                      </a:stretch>
                    </p:blipFill>
                    <p:spPr>
                      <a:xfrm>
                        <a:off x="1291" y="1591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73"/>
            </p:custDataLst>
          </p:nvPr>
        </p:nvSpPr>
        <p:spPr>
          <a:xfrm>
            <a:off x="0" y="3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FFFFFF"/>
              </a:solidFill>
              <a:ea typeface="+mj-ea"/>
              <a:cs typeface="+mj-cs"/>
              <a:sym typeface="Arial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77807" y="149415"/>
            <a:ext cx="8691727" cy="684212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11875" y="1825625"/>
            <a:ext cx="8657653" cy="43513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428192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54" r:id="rId1"/>
    <p:sldLayoutId id="2147485555" r:id="rId2"/>
    <p:sldLayoutId id="2147485556" r:id="rId3"/>
    <p:sldLayoutId id="2147485557" r:id="rId4"/>
    <p:sldLayoutId id="2147485558" r:id="rId5"/>
    <p:sldLayoutId id="2147485559" r:id="rId6"/>
    <p:sldLayoutId id="2147485560" r:id="rId7"/>
    <p:sldLayoutId id="2147485561" r:id="rId8"/>
    <p:sldLayoutId id="2147485562" r:id="rId9"/>
    <p:sldLayoutId id="2147485563" r:id="rId10"/>
    <p:sldLayoutId id="2147485564" r:id="rId11"/>
    <p:sldLayoutId id="2147485565" r:id="rId12"/>
    <p:sldLayoutId id="2147485566" r:id="rId13"/>
    <p:sldLayoutId id="2147485567" r:id="rId14"/>
    <p:sldLayoutId id="2147485568" r:id="rId15"/>
    <p:sldLayoutId id="2147485569" r:id="rId16"/>
    <p:sldLayoutId id="2147485570" r:id="rId17"/>
    <p:sldLayoutId id="2147485571" r:id="rId18"/>
    <p:sldLayoutId id="2147485572" r:id="rId19"/>
    <p:sldLayoutId id="2147485573" r:id="rId20"/>
    <p:sldLayoutId id="2147485574" r:id="rId21"/>
    <p:sldLayoutId id="2147485575" r:id="rId22"/>
    <p:sldLayoutId id="2147485576" r:id="rId23"/>
    <p:sldLayoutId id="2147485577" r:id="rId24"/>
    <p:sldLayoutId id="2147485578" r:id="rId25"/>
    <p:sldLayoutId id="2147485579" r:id="rId26"/>
    <p:sldLayoutId id="2147485580" r:id="rId27"/>
    <p:sldLayoutId id="2147485581" r:id="rId28"/>
    <p:sldLayoutId id="2147485582" r:id="rId29"/>
    <p:sldLayoutId id="2147485583" r:id="rId30"/>
    <p:sldLayoutId id="2147485584" r:id="rId31"/>
    <p:sldLayoutId id="2147485585" r:id="rId32"/>
    <p:sldLayoutId id="2147485586" r:id="rId33"/>
    <p:sldLayoutId id="2147485587" r:id="rId34"/>
    <p:sldLayoutId id="2147485588" r:id="rId35"/>
    <p:sldLayoutId id="2147485589" r:id="rId36"/>
    <p:sldLayoutId id="2147485590" r:id="rId37"/>
    <p:sldLayoutId id="2147485591" r:id="rId38"/>
    <p:sldLayoutId id="2147485592" r:id="rId39"/>
    <p:sldLayoutId id="2147485593" r:id="rId40"/>
    <p:sldLayoutId id="2147485594" r:id="rId41"/>
    <p:sldLayoutId id="2147485595" r:id="rId42"/>
    <p:sldLayoutId id="2147485596" r:id="rId43"/>
    <p:sldLayoutId id="2147485597" r:id="rId44"/>
    <p:sldLayoutId id="2147485598" r:id="rId45"/>
    <p:sldLayoutId id="2147485599" r:id="rId46"/>
    <p:sldLayoutId id="2147485600" r:id="rId47"/>
    <p:sldLayoutId id="2147485601" r:id="rId48"/>
    <p:sldLayoutId id="2147485602" r:id="rId49"/>
    <p:sldLayoutId id="2147485603" r:id="rId50"/>
    <p:sldLayoutId id="2147485604" r:id="rId51"/>
    <p:sldLayoutId id="2147485605" r:id="rId52"/>
    <p:sldLayoutId id="2147485606" r:id="rId53"/>
    <p:sldLayoutId id="2147485607" r:id="rId54"/>
    <p:sldLayoutId id="2147485608" r:id="rId55"/>
    <p:sldLayoutId id="2147485609" r:id="rId56"/>
    <p:sldLayoutId id="2147485610" r:id="rId57"/>
    <p:sldLayoutId id="2147485611" r:id="rId58"/>
    <p:sldLayoutId id="2147485612" r:id="rId59"/>
    <p:sldLayoutId id="2147485613" r:id="rId60"/>
    <p:sldLayoutId id="2147485614" r:id="rId61"/>
    <p:sldLayoutId id="2147485615" r:id="rId62"/>
    <p:sldLayoutId id="2147485616" r:id="rId63"/>
    <p:sldLayoutId id="2147485617" r:id="rId64"/>
    <p:sldLayoutId id="2147485618" r:id="rId65"/>
    <p:sldLayoutId id="2147485619" r:id="rId66"/>
    <p:sldLayoutId id="2147485620" r:id="rId67"/>
    <p:sldLayoutId id="2147485621" r:id="rId68"/>
    <p:sldLayoutId id="2147485622" r:id="rId69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685722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685722" rtl="0" eaLnBrk="1" latinLnBrk="0" hangingPunct="1">
        <a:lnSpc>
          <a:spcPct val="110000"/>
        </a:lnSpc>
        <a:spcBef>
          <a:spcPts val="449"/>
        </a:spcBef>
        <a:spcAft>
          <a:spcPts val="225"/>
        </a:spcAft>
        <a:buFont typeface="Arial" panose="020B0604020202020204" pitchFamily="34" charset="0"/>
        <a:buChar char="​"/>
        <a:defRPr lang="en-US" sz="9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213275" indent="-129585" algn="l" defTabSz="685722" rtl="0" eaLnBrk="1" latinLnBrk="0" hangingPunct="1">
        <a:lnSpc>
          <a:spcPct val="90000"/>
        </a:lnSpc>
        <a:spcBef>
          <a:spcPts val="0"/>
        </a:spcBef>
        <a:spcAft>
          <a:spcPts val="225"/>
        </a:spcAft>
        <a:buClr>
          <a:schemeClr val="tx2"/>
        </a:buClr>
        <a:buFont typeface="Arial" panose="020B0604020202020204" pitchFamily="34" charset="0"/>
        <a:buChar char="•"/>
        <a:defRPr lang="en-US" sz="9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383356" indent="-124186" algn="l" defTabSz="685722" rtl="0" eaLnBrk="1" latinLnBrk="0" hangingPunct="1">
        <a:lnSpc>
          <a:spcPct val="90000"/>
        </a:lnSpc>
        <a:spcBef>
          <a:spcPts val="0"/>
        </a:spcBef>
        <a:spcAft>
          <a:spcPts val="225"/>
        </a:spcAft>
        <a:buClr>
          <a:schemeClr val="tx2"/>
        </a:buClr>
        <a:buFont typeface="Trebuchet MS" panose="020B0603020202020204" pitchFamily="34" charset="0"/>
        <a:buChar char="–"/>
        <a:defRPr lang="en-US" sz="9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0" indent="0" algn="l" defTabSz="685722" rtl="0" eaLnBrk="1" latinLnBrk="0" hangingPunct="1">
        <a:lnSpc>
          <a:spcPct val="110000"/>
        </a:lnSpc>
        <a:spcBef>
          <a:spcPts val="225"/>
        </a:spcBef>
        <a:spcAft>
          <a:spcPts val="225"/>
        </a:spcAft>
        <a:buClr>
          <a:schemeClr val="tx2"/>
        </a:buClr>
        <a:buFont typeface="Arial" panose="020B0604020202020204" pitchFamily="34" charset="0"/>
        <a:buChar char="​"/>
        <a:defRPr lang="en-US" sz="1200" kern="1200">
          <a:solidFill>
            <a:schemeClr val="tx2"/>
          </a:solidFill>
          <a:latin typeface="+mn-lt"/>
          <a:ea typeface="+mn-ea"/>
          <a:cs typeface="+mn-cs"/>
          <a:sym typeface="+mn-lt"/>
        </a:defRPr>
      </a:lvl4pPr>
      <a:lvl5pPr marL="0" indent="0" algn="l" defTabSz="685722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Tx/>
        <a:buFont typeface="Arial" panose="020B0604020202020204" pitchFamily="34" charset="0"/>
        <a:buChar char="​"/>
        <a:defRPr lang="en-US" sz="1200" b="1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202383" indent="-114286" algn="l" defTabSz="685722" rtl="0" eaLnBrk="1" latinLnBrk="0" hangingPunct="1">
        <a:lnSpc>
          <a:spcPct val="90000"/>
        </a:lnSpc>
        <a:spcBef>
          <a:spcPts val="0"/>
        </a:spcBef>
        <a:spcAft>
          <a:spcPts val="449"/>
        </a:spcAft>
        <a:buClr>
          <a:schemeClr val="tx2"/>
        </a:buClr>
        <a:buFont typeface="Arial" panose="020B0604020202020204" pitchFamily="34" charset="0"/>
        <a:buChar char="•"/>
        <a:defRPr lang="en-US" sz="1200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6pPr>
      <a:lvl7pPr marL="0" indent="0" algn="l" defTabSz="685722" rtl="0" eaLnBrk="1" latinLnBrk="0" hangingPunct="1">
        <a:lnSpc>
          <a:spcPct val="90000"/>
        </a:lnSpc>
        <a:spcBef>
          <a:spcPts val="675"/>
        </a:spcBef>
        <a:spcAft>
          <a:spcPts val="675"/>
        </a:spcAft>
        <a:buFont typeface="Arial" panose="020B0604020202020204" pitchFamily="34" charset="0"/>
        <a:buChar char="​"/>
        <a:defRPr lang="en-US" sz="3300" kern="1200" baseline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7pPr>
      <a:lvl8pPr marL="0" indent="0" algn="l" defTabSz="685722" rtl="0" eaLnBrk="1" latinLnBrk="0" hangingPunct="1">
        <a:lnSpc>
          <a:spcPct val="90000"/>
        </a:lnSpc>
        <a:spcBef>
          <a:spcPts val="675"/>
        </a:spcBef>
        <a:spcAft>
          <a:spcPts val="0"/>
        </a:spcAft>
        <a:buFont typeface="Arial" panose="020B0604020202020204" pitchFamily="34" charset="0"/>
        <a:buChar char="​"/>
        <a:defRPr lang="en-US" sz="4100" kern="1200" baseline="0" smtClean="0">
          <a:solidFill>
            <a:schemeClr val="tx2"/>
          </a:solidFill>
          <a:latin typeface="+mn-lt"/>
          <a:ea typeface="+mn-ea"/>
          <a:cs typeface="+mn-cs"/>
          <a:sym typeface="+mn-lt"/>
        </a:defRPr>
      </a:lvl8pPr>
      <a:lvl9pPr marL="0" indent="0" algn="l" defTabSz="685722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Font typeface="Arial" panose="020B0604020202020204" pitchFamily="34" charset="0"/>
        <a:buChar char="​"/>
        <a:defRPr lang="en-US" sz="1800" kern="1200" baseline="0" dirty="0">
          <a:solidFill>
            <a:schemeClr val="tx2"/>
          </a:solidFill>
          <a:latin typeface="+mn-lt"/>
          <a:ea typeface="+mn-ea"/>
          <a:cs typeface="+mn-cs"/>
          <a:sym typeface="+mn-lt"/>
        </a:defRPr>
      </a:lvl9pPr>
    </p:bodyStyle>
    <p:otherStyle>
      <a:defPPr>
        <a:defRPr lang="en-US"/>
      </a:defPPr>
      <a:lvl1pPr marL="0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1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22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83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45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05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66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27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88" algn="l" defTabSz="6857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983">
          <p15:clr>
            <a:srgbClr val="F26B43"/>
          </p15:clr>
        </p15:guide>
        <p15:guide id="2" pos="297">
          <p15:clr>
            <a:srgbClr val="F26B43"/>
          </p15:clr>
        </p15:guide>
        <p15:guide id="3" pos="5463">
          <p15:clr>
            <a:srgbClr val="F26B43"/>
          </p15:clr>
        </p15:guide>
        <p15:guide id="4" orient="horz" pos="291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3" hidden="1"/>
          <p:cNvGraphicFramePr>
            <a:graphicFrameLocks noChangeAspect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442814544"/>
              </p:ext>
            </p:extLst>
          </p:nvPr>
        </p:nvGraphicFramePr>
        <p:xfrm>
          <a:off x="2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00" name="Diapositiva think-cell" r:id="rId20" imgW="360" imgH="360" progId="TCLayout.ActiveDocument.1">
                  <p:embed/>
                </p:oleObj>
              </mc:Choice>
              <mc:Fallback>
                <p:oleObj name="Diapositiva think-cell" r:id="rId20" imgW="360" imgH="360" progId="TCLayout.ActiveDocument.1">
                  <p:embed/>
                  <p:pic>
                    <p:nvPicPr>
                      <p:cNvPr id="3074" name="Object 1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tangolo 1" hidden="1">
            <a:extLst>
              <a:ext uri="{FF2B5EF4-FFF2-40B4-BE49-F238E27FC236}">
                <a16:creationId xmlns:a16="http://schemas.microsoft.com/office/drawing/2014/main" xmlns="" id="{4B03F02D-427A-4F4C-9AC1-9D128C4E47D8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100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2" y="6669088"/>
            <a:ext cx="9906000" cy="215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pPr>
              <a:lnSpc>
                <a:spcPts val="2500"/>
              </a:lnSpc>
            </a:pPr>
            <a:endParaRPr lang="en-US" sz="1600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477727" y="149413"/>
            <a:ext cx="8691727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3426" y="1933675"/>
            <a:ext cx="8535989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"/>
          <p:cNvSpPr txBox="1">
            <a:spLocks noChangeArrowheads="1"/>
          </p:cNvSpPr>
          <p:nvPr/>
        </p:nvSpPr>
        <p:spPr bwMode="auto">
          <a:xfrm>
            <a:off x="9385300" y="6718402"/>
            <a:ext cx="16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>
              <a:defRPr/>
            </a:pPr>
            <a:fld id="{B984CBE4-91B9-4CD3-88AC-5D78FD7046D4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‹N›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9" name="Slide Number Line"/>
          <p:cNvSpPr>
            <a:spLocks noChangeShapeType="1"/>
          </p:cNvSpPr>
          <p:nvPr/>
        </p:nvSpPr>
        <p:spPr bwMode="auto">
          <a:xfrm>
            <a:off x="9269413" y="6734277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it-IT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Header Line"/>
          <p:cNvSpPr>
            <a:spLocks noChangeShapeType="1"/>
          </p:cNvSpPr>
          <p:nvPr userDrawn="1"/>
        </p:nvSpPr>
        <p:spPr bwMode="auto">
          <a:xfrm>
            <a:off x="2" y="942975"/>
            <a:ext cx="9907588" cy="0"/>
          </a:xfrm>
          <a:prstGeom prst="line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81" name="Picture 7" descr="ADR_logo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47"/>
          <a:stretch/>
        </p:blipFill>
        <p:spPr bwMode="auto">
          <a:xfrm>
            <a:off x="9300154" y="1334"/>
            <a:ext cx="615961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58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24" r:id="rId1"/>
    <p:sldLayoutId id="2147485625" r:id="rId2"/>
    <p:sldLayoutId id="2147485626" r:id="rId3"/>
    <p:sldLayoutId id="2147485627" r:id="rId4"/>
    <p:sldLayoutId id="2147485628" r:id="rId5"/>
    <p:sldLayoutId id="2147485629" r:id="rId6"/>
    <p:sldLayoutId id="2147485630" r:id="rId7"/>
    <p:sldLayoutId id="2147485631" r:id="rId8"/>
    <p:sldLayoutId id="2147485632" r:id="rId9"/>
    <p:sldLayoutId id="2147485633" r:id="rId10"/>
    <p:sldLayoutId id="2147485634" r:id="rId11"/>
    <p:sldLayoutId id="2147485635" r:id="rId12"/>
    <p:sldLayoutId id="2147485636" r:id="rId13"/>
    <p:sldLayoutId id="2147485637" r:id="rId14"/>
    <p:sldLayoutId id="2147485638" r:id="rId15"/>
  </p:sldLayoutIdLst>
  <p:hf hdr="0" dt="0"/>
  <p:txStyles>
    <p:titleStyle>
      <a:lvl1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5pPr>
      <a:lvl6pPr marL="457200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6pPr>
      <a:lvl7pPr marL="914400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7pPr>
      <a:lvl8pPr marL="1371600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8pPr>
      <a:lvl9pPr marL="1828800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93000"/>
        </a:lnSpc>
        <a:spcBef>
          <a:spcPts val="25"/>
        </a:spcBef>
        <a:spcAft>
          <a:spcPct val="0"/>
        </a:spcAft>
        <a:buFont typeface="Arial" pitchFamily="34" charset="0"/>
        <a:defRPr sz="1700" b="1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30188" algn="l" rtl="0" eaLnBrk="0" fontAlgn="base" hangingPunct="0">
        <a:lnSpc>
          <a:spcPct val="93000"/>
        </a:lnSpc>
        <a:spcBef>
          <a:spcPts val="1200"/>
        </a:spcBef>
        <a:spcAft>
          <a:spcPct val="0"/>
        </a:spcAft>
        <a:buFont typeface="Arial" pitchFamily="34" charset="0"/>
        <a:buChar char="•"/>
        <a:defRPr sz="1700">
          <a:solidFill>
            <a:schemeClr val="tx1"/>
          </a:solidFill>
          <a:latin typeface="+mn-lt"/>
        </a:defRPr>
      </a:lvl2pPr>
      <a:lvl3pPr marL="481013" indent="-233363" algn="l" rtl="0" eaLnBrk="0" fontAlgn="base" hangingPunct="0">
        <a:lnSpc>
          <a:spcPct val="93000"/>
        </a:lnSpc>
        <a:spcBef>
          <a:spcPts val="38"/>
        </a:spcBef>
        <a:spcAft>
          <a:spcPct val="0"/>
        </a:spcAft>
        <a:buFont typeface="Arial" pitchFamily="34" charset="0"/>
        <a:buChar char="–"/>
        <a:defRPr sz="1700">
          <a:solidFill>
            <a:schemeClr val="tx1"/>
          </a:solidFill>
          <a:latin typeface="+mn-lt"/>
        </a:defRPr>
      </a:lvl3pPr>
      <a:lvl4pPr marL="696913" indent="-200025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buChar char="-"/>
        <a:defRPr sz="1700">
          <a:solidFill>
            <a:schemeClr val="tx1"/>
          </a:solidFill>
          <a:latin typeface="+mn-lt"/>
        </a:defRPr>
      </a:lvl4pPr>
      <a:lvl5pPr marL="696913" indent="1131888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defRPr sz="1700">
          <a:solidFill>
            <a:schemeClr val="tx1"/>
          </a:solidFill>
          <a:latin typeface="+mn-lt"/>
        </a:defRPr>
      </a:lvl5pPr>
      <a:lvl6pPr marL="1154113" indent="1131888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defRPr sz="1700">
          <a:solidFill>
            <a:schemeClr val="tx1"/>
          </a:solidFill>
          <a:latin typeface="+mn-lt"/>
        </a:defRPr>
      </a:lvl6pPr>
      <a:lvl7pPr marL="1611313" indent="1131888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defRPr sz="1700">
          <a:solidFill>
            <a:schemeClr val="tx1"/>
          </a:solidFill>
          <a:latin typeface="+mn-lt"/>
        </a:defRPr>
      </a:lvl7pPr>
      <a:lvl8pPr marL="2068513" indent="1131888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defRPr sz="1700">
          <a:solidFill>
            <a:schemeClr val="tx1"/>
          </a:solidFill>
          <a:latin typeface="+mn-lt"/>
        </a:defRPr>
      </a:lvl8pPr>
      <a:lvl9pPr marL="2525713" indent="1131888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defRPr sz="17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177" hidden="1"/>
          <p:cNvGraphicFramePr>
            <a:graphicFrameLocks noChangeAspect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66972652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24" name="Diapositiva think-cell" r:id="rId22" imgW="360" imgH="360" progId="TCLayout.ActiveDocument.1">
                  <p:embed/>
                </p:oleObj>
              </mc:Choice>
              <mc:Fallback>
                <p:oleObj name="Diapositiva think-cell" r:id="rId22" imgW="360" imgH="360" progId="TCLayout.ActiveDocument.1">
                  <p:embed/>
                  <p:pic>
                    <p:nvPicPr>
                      <p:cNvPr id="1026" name="Object 317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tangolo 1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 fontAlgn="base">
              <a:spcBef>
                <a:spcPct val="0"/>
              </a:spcBef>
              <a:spcAft>
                <a:spcPct val="0"/>
              </a:spcAft>
            </a:pPr>
            <a:endParaRPr lang="it-IT" sz="2100" b="1" i="0" baseline="0" dirty="0">
              <a:solidFill>
                <a:srgbClr val="000000"/>
              </a:solidFill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0" y="6669088"/>
            <a:ext cx="9906000" cy="215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pPr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77838" y="149230"/>
            <a:ext cx="869156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  <a:endParaRPr lang="en-US" altLang="it-IT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3424" y="1933585"/>
            <a:ext cx="8535989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</p:txBody>
      </p:sp>
      <p:sp>
        <p:nvSpPr>
          <p:cNvPr id="7" name="Slide Number"/>
          <p:cNvSpPr txBox="1">
            <a:spLocks noChangeArrowheads="1"/>
          </p:cNvSpPr>
          <p:nvPr/>
        </p:nvSpPr>
        <p:spPr bwMode="auto">
          <a:xfrm>
            <a:off x="9385300" y="6718310"/>
            <a:ext cx="16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42673A-ED5A-4BE6-BCA6-49AE99459FD3}" type="slidenum">
              <a:rPr lang="en-US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1" name="Slide Number Line"/>
          <p:cNvSpPr>
            <a:spLocks noChangeShapeType="1"/>
          </p:cNvSpPr>
          <p:nvPr/>
        </p:nvSpPr>
        <p:spPr bwMode="auto">
          <a:xfrm>
            <a:off x="9269413" y="673418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0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80" name="Header Line"/>
          <p:cNvSpPr>
            <a:spLocks noChangeShapeType="1"/>
          </p:cNvSpPr>
          <p:nvPr/>
        </p:nvSpPr>
        <p:spPr bwMode="auto">
          <a:xfrm>
            <a:off x="0" y="942975"/>
            <a:ext cx="9907588" cy="0"/>
          </a:xfrm>
          <a:prstGeom prst="line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000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33" name="Picture 7" descr="ADR_logo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48"/>
          <a:stretch>
            <a:fillRect/>
          </a:stretch>
        </p:blipFill>
        <p:spPr bwMode="auto">
          <a:xfrm>
            <a:off x="9299575" y="1598"/>
            <a:ext cx="6159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85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40" r:id="rId1"/>
    <p:sldLayoutId id="2147485641" r:id="rId2"/>
    <p:sldLayoutId id="2147485642" r:id="rId3"/>
    <p:sldLayoutId id="2147485643" r:id="rId4"/>
    <p:sldLayoutId id="2147485644" r:id="rId5"/>
    <p:sldLayoutId id="2147485645" r:id="rId6"/>
    <p:sldLayoutId id="2147485646" r:id="rId7"/>
    <p:sldLayoutId id="2147485647" r:id="rId8"/>
    <p:sldLayoutId id="2147485648" r:id="rId9"/>
    <p:sldLayoutId id="2147485649" r:id="rId10"/>
    <p:sldLayoutId id="2147485650" r:id="rId11"/>
    <p:sldLayoutId id="2147485651" r:id="rId12"/>
    <p:sldLayoutId id="2147485652" r:id="rId13"/>
    <p:sldLayoutId id="2147485653" r:id="rId14"/>
    <p:sldLayoutId id="2147485654" r:id="rId15"/>
    <p:sldLayoutId id="2147485655" r:id="rId16"/>
    <p:sldLayoutId id="2147485656" r:id="rId17"/>
  </p:sldLayoutIdLst>
  <p:hf hdr="0" dt="0"/>
  <p:txStyles>
    <p:titleStyle>
      <a:lvl1pPr algn="l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2pPr>
      <a:lvl3pPr algn="l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3pPr>
      <a:lvl4pPr algn="l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4pPr>
      <a:lvl5pPr algn="l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lnSpc>
          <a:spcPct val="93000"/>
        </a:lnSpc>
        <a:spcBef>
          <a:spcPts val="25"/>
        </a:spcBef>
        <a:spcAft>
          <a:spcPct val="0"/>
        </a:spcAft>
        <a:buFont typeface="Arial" pitchFamily="34" charset="0"/>
        <a:defRPr sz="1700" b="1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30188" algn="l" rtl="0" eaLnBrk="1" fontAlgn="base" hangingPunct="1">
        <a:lnSpc>
          <a:spcPct val="93000"/>
        </a:lnSpc>
        <a:spcBef>
          <a:spcPts val="1200"/>
        </a:spcBef>
        <a:spcAft>
          <a:spcPct val="0"/>
        </a:spcAft>
        <a:buFont typeface="Arial" pitchFamily="34" charset="0"/>
        <a:buChar char="•"/>
        <a:defRPr sz="1700">
          <a:solidFill>
            <a:schemeClr val="tx1"/>
          </a:solidFill>
          <a:latin typeface="+mn-lt"/>
        </a:defRPr>
      </a:lvl2pPr>
      <a:lvl3pPr marL="481013" indent="-233363" algn="l" rtl="0" eaLnBrk="1" fontAlgn="base" hangingPunct="1">
        <a:lnSpc>
          <a:spcPct val="93000"/>
        </a:lnSpc>
        <a:spcBef>
          <a:spcPts val="38"/>
        </a:spcBef>
        <a:spcAft>
          <a:spcPct val="0"/>
        </a:spcAft>
        <a:buFont typeface="Arial" pitchFamily="34" charset="0"/>
        <a:buChar char="–"/>
        <a:defRPr sz="1700">
          <a:solidFill>
            <a:schemeClr val="tx1"/>
          </a:solidFill>
          <a:latin typeface="+mn-lt"/>
        </a:defRPr>
      </a:lvl3pPr>
      <a:lvl4pPr marL="696913" indent="-200025" algn="l" rtl="0" eaLnBrk="1" fontAlgn="base" hangingPunct="1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buChar char="-"/>
        <a:defRPr sz="1700">
          <a:solidFill>
            <a:schemeClr val="tx1"/>
          </a:solidFill>
          <a:latin typeface="+mn-lt"/>
        </a:defRPr>
      </a:lvl4pPr>
      <a:lvl5pPr marL="696913" indent="1131888" algn="l" rtl="0" eaLnBrk="1" fontAlgn="base" hangingPunct="1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defRPr sz="1700">
          <a:solidFill>
            <a:schemeClr val="tx1"/>
          </a:solidFill>
          <a:latin typeface="+mn-lt"/>
        </a:defRPr>
      </a:lvl5pPr>
      <a:lvl6pPr marL="1154113" indent="1131888" algn="l" rtl="0" eaLnBrk="1" fontAlgn="base" hangingPunct="1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defRPr sz="1700">
          <a:solidFill>
            <a:schemeClr val="tx1"/>
          </a:solidFill>
          <a:latin typeface="+mn-lt"/>
        </a:defRPr>
      </a:lvl6pPr>
      <a:lvl7pPr marL="1611313" indent="1131888" algn="l" rtl="0" eaLnBrk="1" fontAlgn="base" hangingPunct="1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defRPr sz="1700">
          <a:solidFill>
            <a:schemeClr val="tx1"/>
          </a:solidFill>
          <a:latin typeface="+mn-lt"/>
        </a:defRPr>
      </a:lvl7pPr>
      <a:lvl8pPr marL="2068513" indent="1131888" algn="l" rtl="0" eaLnBrk="1" fontAlgn="base" hangingPunct="1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defRPr sz="1700">
          <a:solidFill>
            <a:schemeClr val="tx1"/>
          </a:solidFill>
          <a:latin typeface="+mn-lt"/>
        </a:defRPr>
      </a:lvl8pPr>
      <a:lvl9pPr marL="2525713" indent="1131888" algn="l" rtl="0" eaLnBrk="1" fontAlgn="base" hangingPunct="1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defRPr sz="17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0"/>
            </p:custDataLst>
            <p:extLst>
              <p:ext uri="{D42A27DB-BD31-4B8C-83A1-F6EECF244321}">
                <p14:modId xmlns:p14="http://schemas.microsoft.com/office/powerpoint/2010/main" val="3696107512"/>
              </p:ext>
            </p:extLst>
          </p:nvPr>
        </p:nvGraphicFramePr>
        <p:xfrm>
          <a:off x="1291" y="1596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89" name="Diapositiva think-cell" r:id="rId72" imgW="270" imgH="270" progId="TCLayout.ActiveDocument.1">
                  <p:embed/>
                </p:oleObj>
              </mc:Choice>
              <mc:Fallback>
                <p:oleObj name="Diapositiva think-cell" r:id="rId7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3"/>
                      <a:stretch>
                        <a:fillRect/>
                      </a:stretch>
                    </p:blipFill>
                    <p:spPr>
                      <a:xfrm>
                        <a:off x="1291" y="1596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71"/>
            </p:custDataLst>
          </p:nvPr>
        </p:nvSpPr>
        <p:spPr>
          <a:xfrm>
            <a:off x="0" y="8"/>
            <a:ext cx="171979" cy="211667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FFFFFF"/>
              </a:solidFill>
              <a:ea typeface="+mj-ea"/>
              <a:cs typeface="+mj-cs"/>
              <a:sym typeface="Arial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77809" y="149415"/>
            <a:ext cx="8691727" cy="684212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11875" y="1825625"/>
            <a:ext cx="8657653" cy="43513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49582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58" r:id="rId1"/>
    <p:sldLayoutId id="2147485659" r:id="rId2"/>
    <p:sldLayoutId id="2147485660" r:id="rId3"/>
    <p:sldLayoutId id="2147485661" r:id="rId4"/>
    <p:sldLayoutId id="2147485662" r:id="rId5"/>
    <p:sldLayoutId id="2147485663" r:id="rId6"/>
    <p:sldLayoutId id="2147485664" r:id="rId7"/>
    <p:sldLayoutId id="2147485665" r:id="rId8"/>
    <p:sldLayoutId id="2147485666" r:id="rId9"/>
    <p:sldLayoutId id="2147485667" r:id="rId10"/>
    <p:sldLayoutId id="2147485668" r:id="rId11"/>
    <p:sldLayoutId id="2147485669" r:id="rId12"/>
    <p:sldLayoutId id="2147485670" r:id="rId13"/>
    <p:sldLayoutId id="2147485671" r:id="rId14"/>
    <p:sldLayoutId id="2147485672" r:id="rId15"/>
    <p:sldLayoutId id="2147485673" r:id="rId16"/>
    <p:sldLayoutId id="2147485674" r:id="rId17"/>
    <p:sldLayoutId id="2147485675" r:id="rId18"/>
    <p:sldLayoutId id="2147485676" r:id="rId19"/>
    <p:sldLayoutId id="2147485677" r:id="rId20"/>
    <p:sldLayoutId id="2147485678" r:id="rId21"/>
    <p:sldLayoutId id="2147485679" r:id="rId22"/>
    <p:sldLayoutId id="2147485680" r:id="rId23"/>
    <p:sldLayoutId id="2147485681" r:id="rId24"/>
    <p:sldLayoutId id="2147485682" r:id="rId25"/>
    <p:sldLayoutId id="2147485683" r:id="rId26"/>
    <p:sldLayoutId id="2147485684" r:id="rId27"/>
    <p:sldLayoutId id="2147485685" r:id="rId28"/>
    <p:sldLayoutId id="2147485686" r:id="rId29"/>
    <p:sldLayoutId id="2147485687" r:id="rId30"/>
    <p:sldLayoutId id="2147485688" r:id="rId31"/>
    <p:sldLayoutId id="2147485689" r:id="rId32"/>
    <p:sldLayoutId id="2147485690" r:id="rId33"/>
    <p:sldLayoutId id="2147485691" r:id="rId34"/>
    <p:sldLayoutId id="2147485692" r:id="rId35"/>
    <p:sldLayoutId id="2147485693" r:id="rId36"/>
    <p:sldLayoutId id="2147485694" r:id="rId37"/>
    <p:sldLayoutId id="2147485695" r:id="rId38"/>
    <p:sldLayoutId id="2147485696" r:id="rId39"/>
    <p:sldLayoutId id="2147485697" r:id="rId40"/>
    <p:sldLayoutId id="2147485698" r:id="rId41"/>
    <p:sldLayoutId id="2147485699" r:id="rId42"/>
    <p:sldLayoutId id="2147485700" r:id="rId43"/>
    <p:sldLayoutId id="2147485701" r:id="rId44"/>
    <p:sldLayoutId id="2147485702" r:id="rId45"/>
    <p:sldLayoutId id="2147485703" r:id="rId46"/>
    <p:sldLayoutId id="2147485704" r:id="rId47"/>
    <p:sldLayoutId id="2147485705" r:id="rId48"/>
    <p:sldLayoutId id="2147485706" r:id="rId49"/>
    <p:sldLayoutId id="2147485707" r:id="rId50"/>
    <p:sldLayoutId id="2147485708" r:id="rId51"/>
    <p:sldLayoutId id="2147485709" r:id="rId52"/>
    <p:sldLayoutId id="2147485710" r:id="rId53"/>
    <p:sldLayoutId id="2147485711" r:id="rId54"/>
    <p:sldLayoutId id="2147485712" r:id="rId55"/>
    <p:sldLayoutId id="2147485713" r:id="rId56"/>
    <p:sldLayoutId id="2147485714" r:id="rId57"/>
    <p:sldLayoutId id="2147485715" r:id="rId58"/>
    <p:sldLayoutId id="2147485716" r:id="rId59"/>
    <p:sldLayoutId id="2147485717" r:id="rId60"/>
    <p:sldLayoutId id="2147485718" r:id="rId61"/>
    <p:sldLayoutId id="2147485719" r:id="rId62"/>
    <p:sldLayoutId id="2147485720" r:id="rId63"/>
    <p:sldLayoutId id="2147485721" r:id="rId64"/>
    <p:sldLayoutId id="2147485722" r:id="rId65"/>
    <p:sldLayoutId id="2147485723" r:id="rId66"/>
    <p:sldLayoutId id="2147485724" r:id="rId6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450"/>
        </a:spcBef>
        <a:spcAft>
          <a:spcPts val="225"/>
        </a:spcAft>
        <a:buFont typeface="Arial" panose="020B0604020202020204" pitchFamily="34" charset="0"/>
        <a:buChar char="​"/>
        <a:defRPr lang="en-US" sz="9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213300" indent="-129600" algn="l" defTabSz="685800" rtl="0" eaLnBrk="1" latinLnBrk="0" hangingPunct="1">
        <a:lnSpc>
          <a:spcPct val="90000"/>
        </a:lnSpc>
        <a:spcBef>
          <a:spcPts val="0"/>
        </a:spcBef>
        <a:spcAft>
          <a:spcPts val="225"/>
        </a:spcAft>
        <a:buClr>
          <a:schemeClr val="tx2"/>
        </a:buClr>
        <a:buFont typeface="Arial" panose="020B0604020202020204" pitchFamily="34" charset="0"/>
        <a:buChar char="•"/>
        <a:defRPr lang="en-US" sz="9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383400" indent="-124200" algn="l" defTabSz="685800" rtl="0" eaLnBrk="1" latinLnBrk="0" hangingPunct="1">
        <a:lnSpc>
          <a:spcPct val="90000"/>
        </a:lnSpc>
        <a:spcBef>
          <a:spcPts val="0"/>
        </a:spcBef>
        <a:spcAft>
          <a:spcPts val="225"/>
        </a:spcAft>
        <a:buClr>
          <a:schemeClr val="tx2"/>
        </a:buClr>
        <a:buFont typeface="Trebuchet MS" panose="020B0603020202020204" pitchFamily="34" charset="0"/>
        <a:buChar char="–"/>
        <a:defRPr lang="en-US" sz="9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0" indent="0" algn="l" defTabSz="685800" rtl="0" eaLnBrk="1" latinLnBrk="0" hangingPunct="1">
        <a:lnSpc>
          <a:spcPct val="110000"/>
        </a:lnSpc>
        <a:spcBef>
          <a:spcPts val="225"/>
        </a:spcBef>
        <a:spcAft>
          <a:spcPts val="225"/>
        </a:spcAft>
        <a:buClr>
          <a:schemeClr val="tx2"/>
        </a:buClr>
        <a:buFont typeface="Arial" panose="020B0604020202020204" pitchFamily="34" charset="0"/>
        <a:buChar char="​"/>
        <a:defRPr lang="en-US" sz="1200" kern="1200">
          <a:solidFill>
            <a:schemeClr val="tx2"/>
          </a:solidFill>
          <a:latin typeface="+mn-lt"/>
          <a:ea typeface="+mn-ea"/>
          <a:cs typeface="+mn-cs"/>
          <a:sym typeface="+mn-lt"/>
        </a:defRPr>
      </a:lvl4pPr>
      <a:lvl5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Tx/>
        <a:buFont typeface="Arial" panose="020B0604020202020204" pitchFamily="34" charset="0"/>
        <a:buChar char="​"/>
        <a:defRPr lang="en-US" sz="1200" b="1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202406" indent="-114300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Clr>
          <a:schemeClr val="tx2"/>
        </a:buClr>
        <a:buFont typeface="Arial" panose="020B0604020202020204" pitchFamily="34" charset="0"/>
        <a:buChar char="•"/>
        <a:defRPr lang="en-US" sz="1200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6pPr>
      <a:lvl7pPr marL="0" indent="0" algn="l" defTabSz="685800" rtl="0" eaLnBrk="1" latinLnBrk="0" hangingPunct="1">
        <a:lnSpc>
          <a:spcPct val="90000"/>
        </a:lnSpc>
        <a:spcBef>
          <a:spcPts val="675"/>
        </a:spcBef>
        <a:spcAft>
          <a:spcPts val="675"/>
        </a:spcAft>
        <a:buFont typeface="Arial" panose="020B0604020202020204" pitchFamily="34" charset="0"/>
        <a:buChar char="​"/>
        <a:defRPr lang="en-US" sz="3300" kern="1200" baseline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7pPr>
      <a:lvl8pPr marL="0" indent="0" algn="l" defTabSz="685800" rtl="0" eaLnBrk="1" latinLnBrk="0" hangingPunct="1">
        <a:lnSpc>
          <a:spcPct val="90000"/>
        </a:lnSpc>
        <a:spcBef>
          <a:spcPts val="675"/>
        </a:spcBef>
        <a:spcAft>
          <a:spcPts val="0"/>
        </a:spcAft>
        <a:buFont typeface="Arial" panose="020B0604020202020204" pitchFamily="34" charset="0"/>
        <a:buChar char="​"/>
        <a:defRPr lang="en-US" sz="4050" kern="1200" baseline="0" smtClean="0">
          <a:solidFill>
            <a:schemeClr val="tx2"/>
          </a:solidFill>
          <a:latin typeface="+mn-lt"/>
          <a:ea typeface="+mn-ea"/>
          <a:cs typeface="+mn-cs"/>
          <a:sym typeface="+mn-lt"/>
        </a:defRPr>
      </a:lvl8pPr>
      <a:lvl9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Font typeface="Arial" panose="020B0604020202020204" pitchFamily="34" charset="0"/>
        <a:buChar char="​"/>
        <a:defRPr lang="en-US" sz="1800" kern="1200" baseline="0" dirty="0">
          <a:solidFill>
            <a:schemeClr val="tx2"/>
          </a:solidFill>
          <a:latin typeface="+mn-lt"/>
          <a:ea typeface="+mn-ea"/>
          <a:cs typeface="+mn-cs"/>
          <a:sym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983">
          <p15:clr>
            <a:srgbClr val="F26B43"/>
          </p15:clr>
        </p15:guide>
        <p15:guide id="2" pos="297">
          <p15:clr>
            <a:srgbClr val="F26B43"/>
          </p15:clr>
        </p15:guide>
        <p15:guide id="3" pos="5463">
          <p15:clr>
            <a:srgbClr val="F26B43"/>
          </p15:clr>
        </p15:guide>
        <p15:guide id="4" orient="horz" pos="291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24.xml"/><Relationship Id="rId2" Type="http://schemas.openxmlformats.org/officeDocument/2006/relationships/tags" Target="../tags/tag623.xml"/><Relationship Id="rId1" Type="http://schemas.openxmlformats.org/officeDocument/2006/relationships/vmlDrawing" Target="../drawings/vmlDrawing368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376.bin"/><Relationship Id="rId4" Type="http://schemas.openxmlformats.org/officeDocument/2006/relationships/slideLayout" Target="../slideLayouts/slideLayout15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70.xml"/><Relationship Id="rId7" Type="http://schemas.openxmlformats.org/officeDocument/2006/relationships/image" Target="../media/image50.png"/><Relationship Id="rId2" Type="http://schemas.openxmlformats.org/officeDocument/2006/relationships/tags" Target="../tags/tag669.xml"/><Relationship Id="rId1" Type="http://schemas.openxmlformats.org/officeDocument/2006/relationships/vmlDrawing" Target="../drawings/vmlDrawing377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385.bin"/><Relationship Id="rId4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72.xml"/><Relationship Id="rId7" Type="http://schemas.openxmlformats.org/officeDocument/2006/relationships/image" Target="../media/image51.png"/><Relationship Id="rId2" Type="http://schemas.openxmlformats.org/officeDocument/2006/relationships/tags" Target="../tags/tag671.xml"/><Relationship Id="rId1" Type="http://schemas.openxmlformats.org/officeDocument/2006/relationships/vmlDrawing" Target="../drawings/vmlDrawing378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386.bin"/><Relationship Id="rId4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74.xml"/><Relationship Id="rId7" Type="http://schemas.openxmlformats.org/officeDocument/2006/relationships/image" Target="../media/image52.png"/><Relationship Id="rId2" Type="http://schemas.openxmlformats.org/officeDocument/2006/relationships/tags" Target="../tags/tag673.xml"/><Relationship Id="rId1" Type="http://schemas.openxmlformats.org/officeDocument/2006/relationships/vmlDrawing" Target="../drawings/vmlDrawing379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387.bin"/><Relationship Id="rId4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76.xml"/><Relationship Id="rId2" Type="http://schemas.openxmlformats.org/officeDocument/2006/relationships/tags" Target="../tags/tag675.xml"/><Relationship Id="rId1" Type="http://schemas.openxmlformats.org/officeDocument/2006/relationships/vmlDrawing" Target="../drawings/vmlDrawing380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388.bin"/><Relationship Id="rId4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26" Type="http://schemas.openxmlformats.org/officeDocument/2006/relationships/image" Target="../media/image71.png"/><Relationship Id="rId3" Type="http://schemas.openxmlformats.org/officeDocument/2006/relationships/tags" Target="../tags/tag678.xml"/><Relationship Id="rId21" Type="http://schemas.openxmlformats.org/officeDocument/2006/relationships/image" Target="../media/image66.png"/><Relationship Id="rId7" Type="http://schemas.openxmlformats.org/officeDocument/2006/relationships/image" Target="../media/image18.emf"/><Relationship Id="rId12" Type="http://schemas.openxmlformats.org/officeDocument/2006/relationships/image" Target="../media/image57.jpeg"/><Relationship Id="rId17" Type="http://schemas.openxmlformats.org/officeDocument/2006/relationships/image" Target="../media/image62.png"/><Relationship Id="rId25" Type="http://schemas.openxmlformats.org/officeDocument/2006/relationships/image" Target="../media/image70.png"/><Relationship Id="rId33" Type="http://schemas.openxmlformats.org/officeDocument/2006/relationships/image" Target="../media/image78.png"/><Relationship Id="rId2" Type="http://schemas.openxmlformats.org/officeDocument/2006/relationships/tags" Target="../tags/tag677.xml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29" Type="http://schemas.openxmlformats.org/officeDocument/2006/relationships/image" Target="../media/image74.png"/><Relationship Id="rId1" Type="http://schemas.openxmlformats.org/officeDocument/2006/relationships/vmlDrawing" Target="../drawings/vmlDrawing381.vml"/><Relationship Id="rId6" Type="http://schemas.openxmlformats.org/officeDocument/2006/relationships/oleObject" Target="../embeddings/oleObject389.bin"/><Relationship Id="rId11" Type="http://schemas.openxmlformats.org/officeDocument/2006/relationships/image" Target="../media/image56.png"/><Relationship Id="rId24" Type="http://schemas.openxmlformats.org/officeDocument/2006/relationships/image" Target="../media/image69.png"/><Relationship Id="rId32" Type="http://schemas.openxmlformats.org/officeDocument/2006/relationships/image" Target="../media/image77.png"/><Relationship Id="rId5" Type="http://schemas.openxmlformats.org/officeDocument/2006/relationships/notesSlide" Target="../notesSlides/notesSlide4.xml"/><Relationship Id="rId15" Type="http://schemas.openxmlformats.org/officeDocument/2006/relationships/image" Target="../media/image60.png"/><Relationship Id="rId23" Type="http://schemas.openxmlformats.org/officeDocument/2006/relationships/image" Target="../media/image68.png"/><Relationship Id="rId28" Type="http://schemas.openxmlformats.org/officeDocument/2006/relationships/image" Target="../media/image73.png"/><Relationship Id="rId10" Type="http://schemas.openxmlformats.org/officeDocument/2006/relationships/image" Target="../media/image55.png"/><Relationship Id="rId19" Type="http://schemas.openxmlformats.org/officeDocument/2006/relationships/image" Target="../media/image64.jpeg"/><Relationship Id="rId31" Type="http://schemas.openxmlformats.org/officeDocument/2006/relationships/image" Target="../media/image76.png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54.jpeg"/><Relationship Id="rId14" Type="http://schemas.openxmlformats.org/officeDocument/2006/relationships/image" Target="../media/image59.jpeg"/><Relationship Id="rId22" Type="http://schemas.openxmlformats.org/officeDocument/2006/relationships/image" Target="../media/image67.png"/><Relationship Id="rId27" Type="http://schemas.openxmlformats.org/officeDocument/2006/relationships/image" Target="../media/image72.png"/><Relationship Id="rId30" Type="http://schemas.openxmlformats.org/officeDocument/2006/relationships/image" Target="../media/image75.png"/><Relationship Id="rId8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80.xml"/><Relationship Id="rId7" Type="http://schemas.openxmlformats.org/officeDocument/2006/relationships/image" Target="../media/image79.emf"/><Relationship Id="rId2" Type="http://schemas.openxmlformats.org/officeDocument/2006/relationships/tags" Target="../tags/tag679.xml"/><Relationship Id="rId1" Type="http://schemas.openxmlformats.org/officeDocument/2006/relationships/vmlDrawing" Target="../drawings/vmlDrawing382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390.bin"/><Relationship Id="rId4" Type="http://schemas.openxmlformats.org/officeDocument/2006/relationships/slideLayout" Target="../slideLayouts/slideLayout29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687.xml"/><Relationship Id="rId13" Type="http://schemas.openxmlformats.org/officeDocument/2006/relationships/tags" Target="../tags/tag692.xml"/><Relationship Id="rId18" Type="http://schemas.openxmlformats.org/officeDocument/2006/relationships/tags" Target="../tags/tag697.xml"/><Relationship Id="rId26" Type="http://schemas.openxmlformats.org/officeDocument/2006/relationships/tags" Target="../tags/tag705.xml"/><Relationship Id="rId3" Type="http://schemas.openxmlformats.org/officeDocument/2006/relationships/tags" Target="../tags/tag682.xml"/><Relationship Id="rId21" Type="http://schemas.openxmlformats.org/officeDocument/2006/relationships/tags" Target="../tags/tag700.xml"/><Relationship Id="rId7" Type="http://schemas.openxmlformats.org/officeDocument/2006/relationships/tags" Target="../tags/tag686.xml"/><Relationship Id="rId12" Type="http://schemas.openxmlformats.org/officeDocument/2006/relationships/tags" Target="../tags/tag691.xml"/><Relationship Id="rId17" Type="http://schemas.openxmlformats.org/officeDocument/2006/relationships/tags" Target="../tags/tag696.xml"/><Relationship Id="rId25" Type="http://schemas.openxmlformats.org/officeDocument/2006/relationships/tags" Target="../tags/tag704.xml"/><Relationship Id="rId2" Type="http://schemas.openxmlformats.org/officeDocument/2006/relationships/tags" Target="../tags/tag681.xml"/><Relationship Id="rId16" Type="http://schemas.openxmlformats.org/officeDocument/2006/relationships/tags" Target="../tags/tag695.xml"/><Relationship Id="rId20" Type="http://schemas.openxmlformats.org/officeDocument/2006/relationships/tags" Target="../tags/tag699.xml"/><Relationship Id="rId29" Type="http://schemas.openxmlformats.org/officeDocument/2006/relationships/notesSlide" Target="../notesSlides/notesSlide5.xml"/><Relationship Id="rId1" Type="http://schemas.openxmlformats.org/officeDocument/2006/relationships/vmlDrawing" Target="../drawings/vmlDrawing383.vml"/><Relationship Id="rId6" Type="http://schemas.openxmlformats.org/officeDocument/2006/relationships/tags" Target="../tags/tag685.xml"/><Relationship Id="rId11" Type="http://schemas.openxmlformats.org/officeDocument/2006/relationships/tags" Target="../tags/tag690.xml"/><Relationship Id="rId24" Type="http://schemas.openxmlformats.org/officeDocument/2006/relationships/tags" Target="../tags/tag703.xml"/><Relationship Id="rId32" Type="http://schemas.openxmlformats.org/officeDocument/2006/relationships/chart" Target="../charts/chart2.xml"/><Relationship Id="rId5" Type="http://schemas.openxmlformats.org/officeDocument/2006/relationships/tags" Target="../tags/tag684.xml"/><Relationship Id="rId15" Type="http://schemas.openxmlformats.org/officeDocument/2006/relationships/tags" Target="../tags/tag694.xml"/><Relationship Id="rId23" Type="http://schemas.openxmlformats.org/officeDocument/2006/relationships/tags" Target="../tags/tag702.xml"/><Relationship Id="rId28" Type="http://schemas.openxmlformats.org/officeDocument/2006/relationships/slideLayout" Target="../slideLayouts/slideLayout30.xml"/><Relationship Id="rId10" Type="http://schemas.openxmlformats.org/officeDocument/2006/relationships/tags" Target="../tags/tag689.xml"/><Relationship Id="rId19" Type="http://schemas.openxmlformats.org/officeDocument/2006/relationships/tags" Target="../tags/tag698.xml"/><Relationship Id="rId31" Type="http://schemas.openxmlformats.org/officeDocument/2006/relationships/image" Target="../media/image19.emf"/><Relationship Id="rId4" Type="http://schemas.openxmlformats.org/officeDocument/2006/relationships/tags" Target="../tags/tag683.xml"/><Relationship Id="rId9" Type="http://schemas.openxmlformats.org/officeDocument/2006/relationships/tags" Target="../tags/tag688.xml"/><Relationship Id="rId14" Type="http://schemas.openxmlformats.org/officeDocument/2006/relationships/tags" Target="../tags/tag693.xml"/><Relationship Id="rId22" Type="http://schemas.openxmlformats.org/officeDocument/2006/relationships/tags" Target="../tags/tag701.xml"/><Relationship Id="rId27" Type="http://schemas.openxmlformats.org/officeDocument/2006/relationships/tags" Target="../tags/tag706.xml"/><Relationship Id="rId30" Type="http://schemas.openxmlformats.org/officeDocument/2006/relationships/oleObject" Target="../embeddings/oleObject39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713.xml"/><Relationship Id="rId13" Type="http://schemas.openxmlformats.org/officeDocument/2006/relationships/tags" Target="../tags/tag718.xml"/><Relationship Id="rId18" Type="http://schemas.openxmlformats.org/officeDocument/2006/relationships/tags" Target="../tags/tag723.xml"/><Relationship Id="rId26" Type="http://schemas.openxmlformats.org/officeDocument/2006/relationships/tags" Target="../tags/tag731.xml"/><Relationship Id="rId3" Type="http://schemas.openxmlformats.org/officeDocument/2006/relationships/tags" Target="../tags/tag708.xml"/><Relationship Id="rId21" Type="http://schemas.openxmlformats.org/officeDocument/2006/relationships/tags" Target="../tags/tag726.xml"/><Relationship Id="rId7" Type="http://schemas.openxmlformats.org/officeDocument/2006/relationships/tags" Target="../tags/tag712.xml"/><Relationship Id="rId12" Type="http://schemas.openxmlformats.org/officeDocument/2006/relationships/tags" Target="../tags/tag717.xml"/><Relationship Id="rId17" Type="http://schemas.openxmlformats.org/officeDocument/2006/relationships/tags" Target="../tags/tag722.xml"/><Relationship Id="rId25" Type="http://schemas.openxmlformats.org/officeDocument/2006/relationships/tags" Target="../tags/tag730.xml"/><Relationship Id="rId2" Type="http://schemas.openxmlformats.org/officeDocument/2006/relationships/tags" Target="../tags/tag707.xml"/><Relationship Id="rId16" Type="http://schemas.openxmlformats.org/officeDocument/2006/relationships/tags" Target="../tags/tag721.xml"/><Relationship Id="rId20" Type="http://schemas.openxmlformats.org/officeDocument/2006/relationships/tags" Target="../tags/tag725.xml"/><Relationship Id="rId29" Type="http://schemas.openxmlformats.org/officeDocument/2006/relationships/image" Target="../media/image48.emf"/><Relationship Id="rId1" Type="http://schemas.openxmlformats.org/officeDocument/2006/relationships/vmlDrawing" Target="../drawings/vmlDrawing384.vml"/><Relationship Id="rId6" Type="http://schemas.openxmlformats.org/officeDocument/2006/relationships/tags" Target="../tags/tag711.xml"/><Relationship Id="rId11" Type="http://schemas.openxmlformats.org/officeDocument/2006/relationships/tags" Target="../tags/tag716.xml"/><Relationship Id="rId24" Type="http://schemas.openxmlformats.org/officeDocument/2006/relationships/tags" Target="../tags/tag729.xml"/><Relationship Id="rId5" Type="http://schemas.openxmlformats.org/officeDocument/2006/relationships/tags" Target="../tags/tag710.xml"/><Relationship Id="rId15" Type="http://schemas.openxmlformats.org/officeDocument/2006/relationships/tags" Target="../tags/tag720.xml"/><Relationship Id="rId23" Type="http://schemas.openxmlformats.org/officeDocument/2006/relationships/tags" Target="../tags/tag728.xml"/><Relationship Id="rId28" Type="http://schemas.openxmlformats.org/officeDocument/2006/relationships/oleObject" Target="../embeddings/oleObject392.bin"/><Relationship Id="rId10" Type="http://schemas.openxmlformats.org/officeDocument/2006/relationships/tags" Target="../tags/tag715.xml"/><Relationship Id="rId19" Type="http://schemas.openxmlformats.org/officeDocument/2006/relationships/tags" Target="../tags/tag724.xml"/><Relationship Id="rId4" Type="http://schemas.openxmlformats.org/officeDocument/2006/relationships/tags" Target="../tags/tag709.xml"/><Relationship Id="rId9" Type="http://schemas.openxmlformats.org/officeDocument/2006/relationships/tags" Target="../tags/tag714.xml"/><Relationship Id="rId14" Type="http://schemas.openxmlformats.org/officeDocument/2006/relationships/tags" Target="../tags/tag719.xml"/><Relationship Id="rId22" Type="http://schemas.openxmlformats.org/officeDocument/2006/relationships/tags" Target="../tags/tag727.xml"/><Relationship Id="rId27" Type="http://schemas.openxmlformats.org/officeDocument/2006/relationships/slideLayout" Target="../slideLayouts/slideLayout71.xml"/><Relationship Id="rId30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738.xml"/><Relationship Id="rId13" Type="http://schemas.openxmlformats.org/officeDocument/2006/relationships/image" Target="../media/image26.emf"/><Relationship Id="rId3" Type="http://schemas.openxmlformats.org/officeDocument/2006/relationships/tags" Target="../tags/tag733.xml"/><Relationship Id="rId7" Type="http://schemas.openxmlformats.org/officeDocument/2006/relationships/tags" Target="../tags/tag737.xml"/><Relationship Id="rId12" Type="http://schemas.openxmlformats.org/officeDocument/2006/relationships/oleObject" Target="../embeddings/oleObject393.bin"/><Relationship Id="rId2" Type="http://schemas.openxmlformats.org/officeDocument/2006/relationships/tags" Target="../tags/tag732.xml"/><Relationship Id="rId1" Type="http://schemas.openxmlformats.org/officeDocument/2006/relationships/vmlDrawing" Target="../drawings/vmlDrawing385.vml"/><Relationship Id="rId6" Type="http://schemas.openxmlformats.org/officeDocument/2006/relationships/tags" Target="../tags/tag736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735.xml"/><Relationship Id="rId10" Type="http://schemas.openxmlformats.org/officeDocument/2006/relationships/slideLayout" Target="../slideLayouts/slideLayout71.xml"/><Relationship Id="rId4" Type="http://schemas.openxmlformats.org/officeDocument/2006/relationships/tags" Target="../tags/tag734.xml"/><Relationship Id="rId9" Type="http://schemas.openxmlformats.org/officeDocument/2006/relationships/tags" Target="../tags/tag739.xml"/><Relationship Id="rId1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41.xml"/><Relationship Id="rId7" Type="http://schemas.openxmlformats.org/officeDocument/2006/relationships/image" Target="../media/image26.emf"/><Relationship Id="rId2" Type="http://schemas.openxmlformats.org/officeDocument/2006/relationships/tags" Target="../tags/tag740.xml"/><Relationship Id="rId1" Type="http://schemas.openxmlformats.org/officeDocument/2006/relationships/vmlDrawing" Target="../drawings/vmlDrawing386.vml"/><Relationship Id="rId6" Type="http://schemas.openxmlformats.org/officeDocument/2006/relationships/oleObject" Target="../embeddings/oleObject394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636.xml"/><Relationship Id="rId18" Type="http://schemas.openxmlformats.org/officeDocument/2006/relationships/tags" Target="../tags/tag641.xml"/><Relationship Id="rId26" Type="http://schemas.openxmlformats.org/officeDocument/2006/relationships/tags" Target="../tags/tag649.xml"/><Relationship Id="rId3" Type="http://schemas.openxmlformats.org/officeDocument/2006/relationships/tags" Target="../tags/tag626.xml"/><Relationship Id="rId21" Type="http://schemas.openxmlformats.org/officeDocument/2006/relationships/tags" Target="../tags/tag644.xml"/><Relationship Id="rId34" Type="http://schemas.openxmlformats.org/officeDocument/2006/relationships/image" Target="../media/image18.emf"/><Relationship Id="rId7" Type="http://schemas.openxmlformats.org/officeDocument/2006/relationships/tags" Target="../tags/tag630.xml"/><Relationship Id="rId12" Type="http://schemas.openxmlformats.org/officeDocument/2006/relationships/tags" Target="../tags/tag635.xml"/><Relationship Id="rId17" Type="http://schemas.openxmlformats.org/officeDocument/2006/relationships/tags" Target="../tags/tag640.xml"/><Relationship Id="rId25" Type="http://schemas.openxmlformats.org/officeDocument/2006/relationships/tags" Target="../tags/tag648.xml"/><Relationship Id="rId33" Type="http://schemas.openxmlformats.org/officeDocument/2006/relationships/oleObject" Target="../embeddings/oleObject377.bin"/><Relationship Id="rId2" Type="http://schemas.openxmlformats.org/officeDocument/2006/relationships/tags" Target="../tags/tag625.xml"/><Relationship Id="rId16" Type="http://schemas.openxmlformats.org/officeDocument/2006/relationships/tags" Target="../tags/tag639.xml"/><Relationship Id="rId20" Type="http://schemas.openxmlformats.org/officeDocument/2006/relationships/tags" Target="../tags/tag643.xml"/><Relationship Id="rId29" Type="http://schemas.openxmlformats.org/officeDocument/2006/relationships/tags" Target="../tags/tag652.xml"/><Relationship Id="rId1" Type="http://schemas.openxmlformats.org/officeDocument/2006/relationships/vmlDrawing" Target="../drawings/vmlDrawing369.vml"/><Relationship Id="rId6" Type="http://schemas.openxmlformats.org/officeDocument/2006/relationships/tags" Target="../tags/tag629.xml"/><Relationship Id="rId11" Type="http://schemas.openxmlformats.org/officeDocument/2006/relationships/tags" Target="../tags/tag634.xml"/><Relationship Id="rId24" Type="http://schemas.openxmlformats.org/officeDocument/2006/relationships/tags" Target="../tags/tag647.xml"/><Relationship Id="rId32" Type="http://schemas.openxmlformats.org/officeDocument/2006/relationships/slideLayout" Target="../slideLayouts/slideLayout30.xml"/><Relationship Id="rId5" Type="http://schemas.openxmlformats.org/officeDocument/2006/relationships/tags" Target="../tags/tag628.xml"/><Relationship Id="rId15" Type="http://schemas.openxmlformats.org/officeDocument/2006/relationships/tags" Target="../tags/tag638.xml"/><Relationship Id="rId23" Type="http://schemas.openxmlformats.org/officeDocument/2006/relationships/tags" Target="../tags/tag646.xml"/><Relationship Id="rId28" Type="http://schemas.openxmlformats.org/officeDocument/2006/relationships/tags" Target="../tags/tag651.xml"/><Relationship Id="rId10" Type="http://schemas.openxmlformats.org/officeDocument/2006/relationships/tags" Target="../tags/tag633.xml"/><Relationship Id="rId19" Type="http://schemas.openxmlformats.org/officeDocument/2006/relationships/tags" Target="../tags/tag642.xml"/><Relationship Id="rId31" Type="http://schemas.openxmlformats.org/officeDocument/2006/relationships/tags" Target="../tags/tag654.xml"/><Relationship Id="rId4" Type="http://schemas.openxmlformats.org/officeDocument/2006/relationships/tags" Target="../tags/tag627.xml"/><Relationship Id="rId9" Type="http://schemas.openxmlformats.org/officeDocument/2006/relationships/tags" Target="../tags/tag632.xml"/><Relationship Id="rId14" Type="http://schemas.openxmlformats.org/officeDocument/2006/relationships/tags" Target="../tags/tag637.xml"/><Relationship Id="rId22" Type="http://schemas.openxmlformats.org/officeDocument/2006/relationships/tags" Target="../tags/tag645.xml"/><Relationship Id="rId27" Type="http://schemas.openxmlformats.org/officeDocument/2006/relationships/tags" Target="../tags/tag650.xml"/><Relationship Id="rId30" Type="http://schemas.openxmlformats.org/officeDocument/2006/relationships/tags" Target="../tags/tag653.xml"/><Relationship Id="rId35" Type="http://schemas.openxmlformats.org/officeDocument/2006/relationships/chart" Target="../charts/chart1.xml"/><Relationship Id="rId8" Type="http://schemas.openxmlformats.org/officeDocument/2006/relationships/tags" Target="../tags/tag63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tags" Target="../tags/tag656.xml"/><Relationship Id="rId7" Type="http://schemas.openxmlformats.org/officeDocument/2006/relationships/image" Target="../media/image19.emf"/><Relationship Id="rId12" Type="http://schemas.openxmlformats.org/officeDocument/2006/relationships/image" Target="../media/image24.png"/><Relationship Id="rId2" Type="http://schemas.openxmlformats.org/officeDocument/2006/relationships/tags" Target="../tags/tag655.xml"/><Relationship Id="rId1" Type="http://schemas.openxmlformats.org/officeDocument/2006/relationships/vmlDrawing" Target="../drawings/vmlDrawing370.vml"/><Relationship Id="rId6" Type="http://schemas.openxmlformats.org/officeDocument/2006/relationships/oleObject" Target="../embeddings/oleObject378.bin"/><Relationship Id="rId11" Type="http://schemas.openxmlformats.org/officeDocument/2006/relationships/image" Target="../media/image23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58.xml"/><Relationship Id="rId2" Type="http://schemas.openxmlformats.org/officeDocument/2006/relationships/tags" Target="../tags/tag657.xml"/><Relationship Id="rId1" Type="http://schemas.openxmlformats.org/officeDocument/2006/relationships/vmlDrawing" Target="../drawings/vmlDrawing371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379.bin"/><Relationship Id="rId4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660.xml"/><Relationship Id="rId2" Type="http://schemas.openxmlformats.org/officeDocument/2006/relationships/tags" Target="../tags/tag659.xml"/><Relationship Id="rId1" Type="http://schemas.openxmlformats.org/officeDocument/2006/relationships/vmlDrawing" Target="../drawings/vmlDrawing372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380.bin"/><Relationship Id="rId4" Type="http://schemas.openxmlformats.org/officeDocument/2006/relationships/slideLayout" Target="../slideLayouts/slideLayout35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662.xml"/><Relationship Id="rId7" Type="http://schemas.openxmlformats.org/officeDocument/2006/relationships/image" Target="../media/image26.emf"/><Relationship Id="rId2" Type="http://schemas.openxmlformats.org/officeDocument/2006/relationships/tags" Target="../tags/tag661.xml"/><Relationship Id="rId1" Type="http://schemas.openxmlformats.org/officeDocument/2006/relationships/vmlDrawing" Target="../drawings/vmlDrawing373.vml"/><Relationship Id="rId6" Type="http://schemas.openxmlformats.org/officeDocument/2006/relationships/oleObject" Target="../embeddings/oleObject381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664.xml"/><Relationship Id="rId7" Type="http://schemas.openxmlformats.org/officeDocument/2006/relationships/image" Target="../media/image26.emf"/><Relationship Id="rId2" Type="http://schemas.openxmlformats.org/officeDocument/2006/relationships/tags" Target="../tags/tag663.xml"/><Relationship Id="rId1" Type="http://schemas.openxmlformats.org/officeDocument/2006/relationships/vmlDrawing" Target="../drawings/vmlDrawing374.vml"/><Relationship Id="rId6" Type="http://schemas.openxmlformats.org/officeDocument/2006/relationships/oleObject" Target="../embeddings/oleObject382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tags" Target="../tags/tag666.xml"/><Relationship Id="rId21" Type="http://schemas.openxmlformats.org/officeDocument/2006/relationships/image" Target="../media/image44.jpeg"/><Relationship Id="rId7" Type="http://schemas.openxmlformats.org/officeDocument/2006/relationships/image" Target="../media/image29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tags" Target="../tags/tag665.xml"/><Relationship Id="rId16" Type="http://schemas.openxmlformats.org/officeDocument/2006/relationships/image" Target="../media/image39.jpeg"/><Relationship Id="rId20" Type="http://schemas.openxmlformats.org/officeDocument/2006/relationships/image" Target="../media/image43.png"/><Relationship Id="rId1" Type="http://schemas.openxmlformats.org/officeDocument/2006/relationships/vmlDrawing" Target="../drawings/vmlDrawing375.vml"/><Relationship Id="rId6" Type="http://schemas.openxmlformats.org/officeDocument/2006/relationships/image" Target="../media/image30.emf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5" Type="http://schemas.openxmlformats.org/officeDocument/2006/relationships/oleObject" Target="../embeddings/oleObject383.bin"/><Relationship Id="rId15" Type="http://schemas.openxmlformats.org/officeDocument/2006/relationships/image" Target="../media/image38.jpeg"/><Relationship Id="rId23" Type="http://schemas.openxmlformats.org/officeDocument/2006/relationships/image" Target="../media/image46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668.xml"/><Relationship Id="rId7" Type="http://schemas.openxmlformats.org/officeDocument/2006/relationships/image" Target="../media/image49.png"/><Relationship Id="rId2" Type="http://schemas.openxmlformats.org/officeDocument/2006/relationships/tags" Target="../tags/tag667.xml"/><Relationship Id="rId1" Type="http://schemas.openxmlformats.org/officeDocument/2006/relationships/vmlDrawing" Target="../drawings/vmlDrawing376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384.bin"/><Relationship Id="rId4" Type="http://schemas.openxmlformats.org/officeDocument/2006/relationships/slideLayout" Target="../slideLayouts/slideLayout30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381079" y="2107720"/>
            <a:ext cx="9279802" cy="250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pPr defTabSz="914296">
              <a:spcBef>
                <a:spcPts val="1200"/>
              </a:spcBef>
            </a:pPr>
            <a:r>
              <a:rPr lang="it-IT" sz="2800" b="1" dirty="0">
                <a:solidFill>
                  <a:srgbClr val="000000"/>
                </a:solidFill>
              </a:rPr>
              <a:t>Proposta tariffaria per l’ultimo anno del II quinquennio </a:t>
            </a:r>
            <a:r>
              <a:rPr lang="it-IT" sz="2800" b="1" dirty="0" err="1">
                <a:solidFill>
                  <a:srgbClr val="000000"/>
                </a:solidFill>
              </a:rPr>
              <a:t>regolatorio</a:t>
            </a:r>
            <a:r>
              <a:rPr lang="it-IT" sz="2800" b="1" dirty="0">
                <a:solidFill>
                  <a:srgbClr val="000000"/>
                </a:solidFill>
              </a:rPr>
              <a:t> (2017-21) </a:t>
            </a:r>
          </a:p>
          <a:p>
            <a:pPr defTabSz="914296">
              <a:spcBef>
                <a:spcPts val="1200"/>
              </a:spcBef>
            </a:pPr>
            <a:endParaRPr lang="it-IT" sz="2800" dirty="0">
              <a:solidFill>
                <a:srgbClr val="000000"/>
              </a:solidFill>
            </a:endParaRPr>
          </a:p>
          <a:p>
            <a:pPr defTabSz="914296">
              <a:spcBef>
                <a:spcPts val="1200"/>
              </a:spcBef>
            </a:pPr>
            <a:endParaRPr lang="it-IT" sz="2300" dirty="0">
              <a:solidFill>
                <a:srgbClr val="000000"/>
              </a:solidFill>
            </a:endParaRPr>
          </a:p>
          <a:p>
            <a:pPr defTabSz="914296">
              <a:spcBef>
                <a:spcPts val="1200"/>
              </a:spcBef>
            </a:pPr>
            <a:endParaRPr lang="it-IT" sz="2000" dirty="0">
              <a:solidFill>
                <a:srgbClr val="000000"/>
              </a:solidFill>
            </a:endParaRPr>
          </a:p>
          <a:p>
            <a:pPr defTabSz="914296">
              <a:spcBef>
                <a:spcPts val="1200"/>
              </a:spcBef>
            </a:pPr>
            <a:r>
              <a:rPr lang="it-IT" sz="2800" dirty="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60330698"/>
              </p:ext>
            </p:extLst>
          </p:nvPr>
        </p:nvGraphicFramePr>
        <p:xfrm>
          <a:off x="1721" y="1590"/>
          <a:ext cx="172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12" name="Diapositiva think-cell" r:id="rId5" imgW="286" imgH="286" progId="TCLayout.ActiveDocument.1">
                  <p:embed/>
                </p:oleObj>
              </mc:Choice>
              <mc:Fallback>
                <p:oleObj name="Diapositiva think-cell" r:id="rId5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1590"/>
                        <a:ext cx="172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>
          <a:xfrm>
            <a:off x="0" y="3"/>
            <a:ext cx="171979" cy="158751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6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FFFFFF"/>
              </a:solidFill>
              <a:ea typeface="+mj-ea"/>
              <a:cs typeface="+mj-cs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6510" y="5305356"/>
            <a:ext cx="1667123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914296"/>
            <a:r>
              <a:rPr lang="it-IT" dirty="0">
                <a:solidFill>
                  <a:srgbClr val="000000"/>
                </a:solidFill>
              </a:rPr>
              <a:t>13 Ottobre 2020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45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>
            <a:extLst>
              <a:ext uri="{FF2B5EF4-FFF2-40B4-BE49-F238E27FC236}">
                <a16:creationId xmlns:a16="http://schemas.microsoft.com/office/drawing/2014/main" xmlns="" id="{8A9A1113-292C-4A5D-93C5-722C3BED515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29" name="Diapositiva think-cell" r:id="rId5" imgW="347" imgH="348" progId="TCLayout.ActiveDocument.1">
                  <p:embed/>
                </p:oleObj>
              </mc:Choice>
              <mc:Fallback>
                <p:oleObj name="Diapositiva think-cell" r:id="rId5" imgW="347" imgH="348" progId="TCLayout.ActiveDocument.1">
                  <p:embed/>
                  <p:pic>
                    <p:nvPicPr>
                      <p:cNvPr id="5" name="Oggetto 4" hidden="1">
                        <a:extLst>
                          <a:ext uri="{FF2B5EF4-FFF2-40B4-BE49-F238E27FC236}">
                            <a16:creationId xmlns:a16="http://schemas.microsoft.com/office/drawing/2014/main" xmlns="" id="{8A9A1113-292C-4A5D-93C5-722C3BED51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tangolo 3" hidden="1">
            <a:extLst>
              <a:ext uri="{FF2B5EF4-FFF2-40B4-BE49-F238E27FC236}">
                <a16:creationId xmlns:a16="http://schemas.microsoft.com/office/drawing/2014/main" xmlns="" id="{565C6352-9114-49E4-BE8A-A6385225809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20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525A276-811C-4A80-8845-EE30C667C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38" y="230229"/>
            <a:ext cx="8691727" cy="684212"/>
          </a:xfrm>
        </p:spPr>
        <p:txBody>
          <a:bodyPr/>
          <a:lstStyle/>
          <a:p>
            <a:r>
              <a:rPr lang="it-IT" dirty="0"/>
              <a:t>Le infrastrutture per lo screening sanitario disponibili a Roma Fiumicino</a:t>
            </a:r>
            <a:br>
              <a:rPr lang="it-IT" dirty="0"/>
            </a:br>
            <a:r>
              <a:rPr lang="it-IT" sz="1200" b="0" dirty="0"/>
              <a:t>Dal 16 agosto sono condotti presso il terminal 3 test rapidi antigenici con la collaborazione di Regione Lazio e USMAF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F7DBF6A2-9563-4FEA-909E-811103D49C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091760"/>
            <a:ext cx="9906000" cy="494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0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>
            <a:extLst>
              <a:ext uri="{FF2B5EF4-FFF2-40B4-BE49-F238E27FC236}">
                <a16:creationId xmlns:a16="http://schemas.microsoft.com/office/drawing/2014/main" xmlns="" id="{B80518A8-8A8C-46C2-8C74-E8A9CF16266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78" name="Diapositiva think-cell" r:id="rId5" imgW="347" imgH="348" progId="TCLayout.ActiveDocument.1">
                  <p:embed/>
                </p:oleObj>
              </mc:Choice>
              <mc:Fallback>
                <p:oleObj name="Diapositiva think-cell" r:id="rId5" imgW="347" imgH="348" progId="TCLayout.ActiveDocument.1">
                  <p:embed/>
                  <p:pic>
                    <p:nvPicPr>
                      <p:cNvPr id="5" name="Oggetto 4" hidden="1">
                        <a:extLst>
                          <a:ext uri="{FF2B5EF4-FFF2-40B4-BE49-F238E27FC236}">
                            <a16:creationId xmlns:a16="http://schemas.microsoft.com/office/drawing/2014/main" xmlns="" id="{B80518A8-8A8C-46C2-8C74-E8A9CF1626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tangolo 3" hidden="1">
            <a:extLst>
              <a:ext uri="{FF2B5EF4-FFF2-40B4-BE49-F238E27FC236}">
                <a16:creationId xmlns:a16="http://schemas.microsoft.com/office/drawing/2014/main" xmlns="" id="{1B131A4B-B301-48BC-8A31-458AFDD9E9D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20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619092E-C070-426E-BB2B-E60A0F5DB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41" y="259777"/>
            <a:ext cx="8691727" cy="684212"/>
          </a:xfrm>
        </p:spPr>
        <p:txBody>
          <a:bodyPr/>
          <a:lstStyle/>
          <a:p>
            <a:r>
              <a:rPr lang="it-IT" dirty="0"/>
              <a:t>Le infrastrutture per lo screening sanitario disponibili a Roma Fiumicino</a:t>
            </a:r>
            <a:br>
              <a:rPr lang="it-IT" dirty="0"/>
            </a:br>
            <a:r>
              <a:rPr lang="it-IT" sz="1200" b="0" dirty="0"/>
              <a:t>Dal 1° settembre è operativo un drive-in di 8000 mq presso il parcheggio lunga sosta con la collaborazione di Regione e CRI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F937F2A3-1130-46F2-B2B7-680EF43332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182687"/>
            <a:ext cx="9906000" cy="496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5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>
            <a:extLst>
              <a:ext uri="{FF2B5EF4-FFF2-40B4-BE49-F238E27FC236}">
                <a16:creationId xmlns:a16="http://schemas.microsoft.com/office/drawing/2014/main" xmlns="" id="{B240282A-BB10-475D-90A8-218805E2AD7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02" name="Diapositiva think-cell" r:id="rId5" imgW="347" imgH="348" progId="TCLayout.ActiveDocument.1">
                  <p:embed/>
                </p:oleObj>
              </mc:Choice>
              <mc:Fallback>
                <p:oleObj name="Diapositiva think-cell" r:id="rId5" imgW="347" imgH="348" progId="TCLayout.ActiveDocument.1">
                  <p:embed/>
                  <p:pic>
                    <p:nvPicPr>
                      <p:cNvPr id="5" name="Oggetto 4" hidden="1">
                        <a:extLst>
                          <a:ext uri="{FF2B5EF4-FFF2-40B4-BE49-F238E27FC236}">
                            <a16:creationId xmlns:a16="http://schemas.microsoft.com/office/drawing/2014/main" xmlns="" id="{B240282A-BB10-475D-90A8-218805E2AD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tangolo 3" hidden="1">
            <a:extLst>
              <a:ext uri="{FF2B5EF4-FFF2-40B4-BE49-F238E27FC236}">
                <a16:creationId xmlns:a16="http://schemas.microsoft.com/office/drawing/2014/main" xmlns="" id="{6104E66F-2587-4662-9381-27F09A09ACF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20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0630B20-BE62-4332-BADE-98CF3F182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107" y="275543"/>
            <a:ext cx="8691727" cy="684212"/>
          </a:xfrm>
        </p:spPr>
        <p:txBody>
          <a:bodyPr/>
          <a:lstStyle/>
          <a:p>
            <a:r>
              <a:rPr lang="it-IT" dirty="0"/>
              <a:t>Le infrastrutture per lo screening sanitario disponibili a Roma Fiumicino</a:t>
            </a:r>
            <a:br>
              <a:rPr lang="it-IT" dirty="0"/>
            </a:br>
            <a:r>
              <a:rPr lang="it-IT" sz="1200" b="0" dirty="0"/>
              <a:t>Dal 16 settembre è un corso una sperimentazione per l’esecuzione di test antigenici rapidi sui passeggeri in partenza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A2C09923-1562-4AF3-9313-DCDD7DF316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328420"/>
            <a:ext cx="9906000" cy="48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6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ggetto 6" hidden="1">
            <a:extLst>
              <a:ext uri="{FF2B5EF4-FFF2-40B4-BE49-F238E27FC236}">
                <a16:creationId xmlns:a16="http://schemas.microsoft.com/office/drawing/2014/main" xmlns="" id="{66175F2E-27FD-4191-BB76-1AA272B9734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25" name="Diapositiva think-cell" r:id="rId5" imgW="347" imgH="348" progId="TCLayout.ActiveDocument.1">
                  <p:embed/>
                </p:oleObj>
              </mc:Choice>
              <mc:Fallback>
                <p:oleObj name="Diapositiva think-cell" r:id="rId5" imgW="347" imgH="348" progId="TCLayout.ActiveDocument.1">
                  <p:embed/>
                  <p:pic>
                    <p:nvPicPr>
                      <p:cNvPr id="7" name="Oggetto 6" hidden="1">
                        <a:extLst>
                          <a:ext uri="{FF2B5EF4-FFF2-40B4-BE49-F238E27FC236}">
                            <a16:creationId xmlns:a16="http://schemas.microsoft.com/office/drawing/2014/main" xmlns="" id="{66175F2E-27FD-4191-BB76-1AA272B973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5" hidden="1">
            <a:extLst>
              <a:ext uri="{FF2B5EF4-FFF2-40B4-BE49-F238E27FC236}">
                <a16:creationId xmlns:a16="http://schemas.microsoft.com/office/drawing/2014/main" xmlns="" id="{90E977EB-E624-4B49-B26D-E09F91DBD18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400" b="1" dirty="0">
              <a:solidFill>
                <a:srgbClr val="FFFFFF"/>
              </a:solidFill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xmlns="" id="{739DC111-F75F-4FD3-8E55-2EEB2056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577" y="214493"/>
            <a:ext cx="8801814" cy="684212"/>
          </a:xfrm>
        </p:spPr>
        <p:txBody>
          <a:bodyPr/>
          <a:lstStyle/>
          <a:p>
            <a:r>
              <a:rPr lang="it-IT" dirty="0"/>
              <a:t>Progetto di sperimentazione di voli «</a:t>
            </a:r>
            <a:r>
              <a:rPr lang="it-IT" dirty="0" err="1"/>
              <a:t>Covid-tested</a:t>
            </a:r>
            <a:r>
              <a:rPr lang="it-IT" dirty="0"/>
              <a:t>» da Paesi extra-UE verso Fiumicino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D0A0C109-95D2-4D34-A9DD-4BE5976D34FE}"/>
              </a:ext>
            </a:extLst>
          </p:cNvPr>
          <p:cNvSpPr txBox="1"/>
          <p:nvPr/>
        </p:nvSpPr>
        <p:spPr>
          <a:xfrm>
            <a:off x="429772" y="1306098"/>
            <a:ext cx="910850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it-IT" sz="1400" b="1" dirty="0"/>
              <a:t>ADR sta promuovendo la sperimentazione di un modello che mira alla facilitazione della «</a:t>
            </a:r>
            <a:r>
              <a:rPr lang="it-IT" sz="1400" b="1" dirty="0" err="1"/>
              <a:t>travel</a:t>
            </a:r>
            <a:r>
              <a:rPr lang="it-IT" sz="1400" b="1" dirty="0"/>
              <a:t> </a:t>
            </a:r>
            <a:r>
              <a:rPr lang="it-IT" sz="1400" b="1" dirty="0" err="1"/>
              <a:t>experience</a:t>
            </a:r>
            <a:r>
              <a:rPr lang="it-IT" sz="1400" b="1" dirty="0"/>
              <a:t>» ed al tempo stesso salvaguarda i vigenti criteri di sicurezza</a:t>
            </a:r>
            <a:r>
              <a:rPr lang="it-IT" sz="1400" dirty="0"/>
              <a:t>: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it-IT" sz="1400" dirty="0"/>
              <a:t>nelle </a:t>
            </a:r>
            <a:r>
              <a:rPr lang="it-IT" sz="1400" b="1" dirty="0"/>
              <a:t>72 ore</a:t>
            </a:r>
            <a:r>
              <a:rPr lang="it-IT" sz="1400" dirty="0"/>
              <a:t>* </a:t>
            </a:r>
            <a:r>
              <a:rPr lang="it-IT" sz="1400" b="1" dirty="0"/>
              <a:t>precedenti il volo</a:t>
            </a:r>
            <a:r>
              <a:rPr lang="it-IT" sz="1400" dirty="0"/>
              <a:t> i </a:t>
            </a:r>
            <a:r>
              <a:rPr lang="it-IT" sz="1400" b="1" dirty="0"/>
              <a:t>passeggeri</a:t>
            </a:r>
            <a:r>
              <a:rPr lang="it-IT" sz="1400" dirty="0"/>
              <a:t> di tutti i </a:t>
            </a:r>
            <a:r>
              <a:rPr lang="it-IT" sz="1400" b="1" dirty="0"/>
              <a:t>voli</a:t>
            </a:r>
            <a:r>
              <a:rPr lang="it-IT" sz="1400" dirty="0"/>
              <a:t> originanti dal </a:t>
            </a:r>
            <a:r>
              <a:rPr lang="it-IT" sz="1400" b="1" dirty="0"/>
              <a:t>Canada</a:t>
            </a:r>
            <a:r>
              <a:rPr lang="it-IT" sz="1400" dirty="0"/>
              <a:t>, da </a:t>
            </a:r>
            <a:r>
              <a:rPr lang="it-IT" sz="1400" b="1" dirty="0"/>
              <a:t>Giappone</a:t>
            </a:r>
            <a:r>
              <a:rPr lang="it-IT" sz="1400" dirty="0"/>
              <a:t>, dalla </a:t>
            </a:r>
            <a:r>
              <a:rPr lang="it-IT" sz="1400" b="1" dirty="0"/>
              <a:t>Corea del Sud</a:t>
            </a:r>
            <a:r>
              <a:rPr lang="it-IT" sz="1400" dirty="0"/>
              <a:t> e dagli aeroporti internazionali di </a:t>
            </a:r>
            <a:r>
              <a:rPr lang="it-IT" sz="1400" b="1" dirty="0"/>
              <a:t>New York</a:t>
            </a:r>
            <a:r>
              <a:rPr lang="it-IT" sz="1400" dirty="0"/>
              <a:t> (JFK e EWR) diretti a </a:t>
            </a:r>
            <a:r>
              <a:rPr lang="it-IT" sz="1400" b="1" dirty="0"/>
              <a:t>Roma Fiumicino</a:t>
            </a:r>
            <a:r>
              <a:rPr lang="it-IT" sz="1400" dirty="0"/>
              <a:t> si sottopongono a </a:t>
            </a:r>
            <a:r>
              <a:rPr lang="it-IT" sz="1400" b="1" dirty="0"/>
              <a:t>test molecolare o antigenico</a:t>
            </a:r>
            <a:r>
              <a:rPr lang="it-IT" sz="1400" dirty="0"/>
              <a:t> (i passeggeri possono accedere all’imbarco sui predetti voli diretti solo in caso di negatività)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it-IT" sz="1400" dirty="0"/>
              <a:t>all’arrivo a Roma i </a:t>
            </a:r>
            <a:r>
              <a:rPr lang="it-IT" sz="1400" b="1" dirty="0"/>
              <a:t>passeggeri provenienti da New York </a:t>
            </a:r>
            <a:r>
              <a:rPr lang="it-IT" sz="1400" dirty="0"/>
              <a:t>si sottopongono </a:t>
            </a:r>
            <a:r>
              <a:rPr lang="it-IT" sz="1400" b="1" dirty="0"/>
              <a:t>nuovamente</a:t>
            </a:r>
            <a:r>
              <a:rPr lang="it-IT" sz="1400" dirty="0"/>
              <a:t> al </a:t>
            </a:r>
            <a:r>
              <a:rPr lang="it-IT" sz="1400" b="1" dirty="0"/>
              <a:t>test antigenico</a:t>
            </a:r>
            <a:r>
              <a:rPr lang="it-IT" sz="1400" dirty="0"/>
              <a:t> in aeroporto: in caso di </a:t>
            </a:r>
            <a:r>
              <a:rPr lang="it-IT" sz="1400" b="1" dirty="0"/>
              <a:t>esito negativo</a:t>
            </a:r>
            <a:r>
              <a:rPr lang="it-IT" sz="1400" dirty="0"/>
              <a:t> al passeggero </a:t>
            </a:r>
            <a:r>
              <a:rPr lang="it-IT" sz="1400" b="1" u="sng" dirty="0"/>
              <a:t>non</a:t>
            </a:r>
            <a:r>
              <a:rPr lang="it-IT" sz="1400" b="1" dirty="0"/>
              <a:t> è richiesto</a:t>
            </a:r>
            <a:r>
              <a:rPr lang="it-IT" sz="1400" dirty="0"/>
              <a:t> di rispettare l’obbligo di </a:t>
            </a:r>
            <a:r>
              <a:rPr lang="it-IT" sz="1400" b="1" dirty="0"/>
              <a:t>auto-isolamento per 14 giorni</a:t>
            </a:r>
            <a:endParaRPr lang="it-IT" sz="1400" dirty="0"/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it-IT" sz="1400" dirty="0"/>
              <a:t>i </a:t>
            </a:r>
            <a:r>
              <a:rPr lang="it-IT" sz="1400" b="1" dirty="0"/>
              <a:t>passeggeri provenienti</a:t>
            </a:r>
            <a:r>
              <a:rPr lang="it-IT" sz="1400" dirty="0"/>
              <a:t> da </a:t>
            </a:r>
            <a:r>
              <a:rPr lang="it-IT" sz="1400" b="1" dirty="0"/>
              <a:t>Canada</a:t>
            </a:r>
            <a:r>
              <a:rPr lang="it-IT" sz="1400" dirty="0"/>
              <a:t>, </a:t>
            </a:r>
            <a:r>
              <a:rPr lang="it-IT" sz="1400" b="1" dirty="0"/>
              <a:t>Giappone</a:t>
            </a:r>
            <a:r>
              <a:rPr lang="it-IT" sz="1400" dirty="0"/>
              <a:t> e </a:t>
            </a:r>
            <a:r>
              <a:rPr lang="it-IT" sz="1400" b="1" dirty="0"/>
              <a:t>Corea del Sud</a:t>
            </a:r>
            <a:r>
              <a:rPr lang="it-IT" sz="1400" dirty="0"/>
              <a:t> (basso profilo di rischio) </a:t>
            </a:r>
            <a:r>
              <a:rPr lang="it-IT" sz="1400" b="1" u="sng" dirty="0"/>
              <a:t>non</a:t>
            </a:r>
            <a:r>
              <a:rPr lang="it-IT" sz="1400" b="1" dirty="0"/>
              <a:t> ripetono</a:t>
            </a:r>
            <a:r>
              <a:rPr lang="it-IT" sz="1400" dirty="0"/>
              <a:t> il </a:t>
            </a:r>
            <a:r>
              <a:rPr lang="it-IT" sz="1400" b="1" dirty="0"/>
              <a:t>test</a:t>
            </a:r>
            <a:r>
              <a:rPr lang="it-IT" sz="1400" dirty="0"/>
              <a:t> a Fiumicino e </a:t>
            </a:r>
            <a:r>
              <a:rPr lang="it-IT" sz="1400" b="1" u="sng" dirty="0"/>
              <a:t>non</a:t>
            </a:r>
            <a:r>
              <a:rPr lang="it-IT" sz="1400" dirty="0"/>
              <a:t> sono </a:t>
            </a:r>
            <a:r>
              <a:rPr lang="it-IT" sz="1400" b="1" dirty="0"/>
              <a:t>sottoposti</a:t>
            </a:r>
            <a:r>
              <a:rPr lang="it-IT" sz="1400" dirty="0"/>
              <a:t> all’obbligo di </a:t>
            </a:r>
            <a:r>
              <a:rPr lang="it-IT" sz="1400" b="1" dirty="0"/>
              <a:t>auto-isolamento per 14 giorni</a:t>
            </a:r>
            <a:endParaRPr lang="it-IT" sz="1400" dirty="0"/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it-IT" sz="1400" dirty="0"/>
              <a:t>i passeggeri dei predetti voli possono entrare nel territorio nazionale </a:t>
            </a:r>
            <a:r>
              <a:rPr lang="it-IT" sz="1400" b="1" dirty="0"/>
              <a:t>senza limitazioni </a:t>
            </a:r>
            <a:r>
              <a:rPr lang="it-IT" sz="1400" dirty="0"/>
              <a:t>sulla </a:t>
            </a:r>
            <a:r>
              <a:rPr lang="it-IT" sz="1400" b="1" dirty="0"/>
              <a:t>motivazione del viaggio</a:t>
            </a:r>
            <a:endParaRPr lang="it-IT" sz="1400" dirty="0"/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it-IT" sz="1400" b="1" dirty="0"/>
              <a:t>i passeggeri </a:t>
            </a:r>
            <a:r>
              <a:rPr lang="it-IT" sz="1400" dirty="0"/>
              <a:t>che</a:t>
            </a:r>
            <a:r>
              <a:rPr lang="it-IT" sz="1400" b="1" dirty="0"/>
              <a:t> fanno scalo </a:t>
            </a:r>
            <a:r>
              <a:rPr lang="it-IT" sz="1400" dirty="0"/>
              <a:t>negli </a:t>
            </a:r>
            <a:r>
              <a:rPr lang="it-IT" sz="1400" b="1" dirty="0"/>
              <a:t>aeroporti rientranti </a:t>
            </a:r>
            <a:r>
              <a:rPr lang="it-IT" sz="1400" dirty="0"/>
              <a:t>nella</a:t>
            </a:r>
            <a:r>
              <a:rPr lang="it-IT" sz="1400" b="1" dirty="0"/>
              <a:t> sperimentazione </a:t>
            </a:r>
            <a:r>
              <a:rPr lang="it-IT" sz="1400" dirty="0"/>
              <a:t>ma </a:t>
            </a:r>
            <a:r>
              <a:rPr lang="it-IT" sz="1400" b="1" dirty="0"/>
              <a:t>originano</a:t>
            </a:r>
            <a:r>
              <a:rPr lang="it-IT" sz="1400" dirty="0"/>
              <a:t> da </a:t>
            </a:r>
            <a:r>
              <a:rPr lang="it-IT" sz="1400" b="1" dirty="0"/>
              <a:t>territori esterni</a:t>
            </a:r>
            <a:r>
              <a:rPr lang="it-IT" sz="1400" dirty="0"/>
              <a:t> </a:t>
            </a:r>
            <a:r>
              <a:rPr lang="it-IT" sz="1400" b="1" dirty="0"/>
              <a:t>continuano</a:t>
            </a:r>
            <a:r>
              <a:rPr lang="it-IT" sz="1400" dirty="0"/>
              <a:t> ad essere </a:t>
            </a:r>
            <a:r>
              <a:rPr lang="it-IT" sz="1400" b="1" dirty="0"/>
              <a:t>sottoposti alle restrizioni vigenti </a:t>
            </a:r>
            <a:endParaRPr lang="it-IT" sz="1400" dirty="0"/>
          </a:p>
          <a:p>
            <a:pPr algn="just">
              <a:spcAft>
                <a:spcPts val="1200"/>
              </a:spcAft>
            </a:pPr>
            <a:r>
              <a:rPr lang="it-IT" sz="1400" dirty="0"/>
              <a:t> 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8BE2E429-FAAA-4FD5-B0FD-387414598EE9}"/>
              </a:ext>
            </a:extLst>
          </p:cNvPr>
          <p:cNvSpPr txBox="1"/>
          <p:nvPr/>
        </p:nvSpPr>
        <p:spPr>
          <a:xfrm>
            <a:off x="414058" y="6197697"/>
            <a:ext cx="9379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(*) Modulabile nell’intervallo 96-48 ore nel caso di New York per avere un adeguato intervallo temporale tra il test in partenza e quello da ripetere all’arrivo  (vedasi punto 2) </a:t>
            </a:r>
          </a:p>
        </p:txBody>
      </p:sp>
    </p:spTree>
    <p:extLst>
      <p:ext uri="{BB962C8B-B14F-4D97-AF65-F5344CB8AC3E}">
        <p14:creationId xmlns:p14="http://schemas.microsoft.com/office/powerpoint/2010/main" val="59662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 hidden="1">
            <a:extLst>
              <a:ext uri="{FF2B5EF4-FFF2-40B4-BE49-F238E27FC236}">
                <a16:creationId xmlns:a16="http://schemas.microsoft.com/office/drawing/2014/main" xmlns="" id="{8A1135CA-A058-4C96-B987-1C296506C03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643865"/>
          <a:ext cx="1588" cy="1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49" name="Diapositiva think-cell" r:id="rId6" imgW="347" imgH="348" progId="TCLayout.ActiveDocument.1">
                  <p:embed/>
                </p:oleObj>
              </mc:Choice>
              <mc:Fallback>
                <p:oleObj name="Diapositiva think-cell" r:id="rId6" imgW="347" imgH="348" progId="TCLayout.ActiveDocument.1">
                  <p:embed/>
                  <p:pic>
                    <p:nvPicPr>
                      <p:cNvPr id="3" name="Oggetto 2" hidden="1">
                        <a:extLst>
                          <a:ext uri="{FF2B5EF4-FFF2-40B4-BE49-F238E27FC236}">
                            <a16:creationId xmlns:a16="http://schemas.microsoft.com/office/drawing/2014/main" xmlns="" id="{8A1135CA-A058-4C96-B987-1C296506C0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643865"/>
                        <a:ext cx="1588" cy="1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tangolo 3" hidden="1">
            <a:extLst>
              <a:ext uri="{FF2B5EF4-FFF2-40B4-BE49-F238E27FC236}">
                <a16:creationId xmlns:a16="http://schemas.microsoft.com/office/drawing/2014/main" xmlns="" id="{4AA54A95-DD23-427D-9BDA-EBFCA86830F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642581"/>
            <a:ext cx="158750" cy="129001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43041"/>
            <a:endParaRPr lang="it-IT" sz="2400" b="1" dirty="0">
              <a:solidFill>
                <a:srgbClr val="FFFFFF"/>
              </a:solidFill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9EB56AF-3EDF-4F1F-846C-4E2368BEC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039" y="212479"/>
            <a:ext cx="9218645" cy="684212"/>
          </a:xfrm>
        </p:spPr>
        <p:txBody>
          <a:bodyPr/>
          <a:lstStyle/>
          <a:p>
            <a:r>
              <a:rPr lang="it-IT" dirty="0"/>
              <a:t>In corso interazioni con i principali stakeholder per favorire l’applicazione dei nuovi protocolli per voli «</a:t>
            </a:r>
            <a:r>
              <a:rPr lang="it-IT" dirty="0" err="1"/>
              <a:t>Covid</a:t>
            </a:r>
            <a:r>
              <a:rPr lang="it-IT" dirty="0"/>
              <a:t>-free»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4F08D6CD-0A41-4BFF-8239-C12C250EBA2A}"/>
              </a:ext>
            </a:extLst>
          </p:cNvPr>
          <p:cNvSpPr/>
          <p:nvPr/>
        </p:nvSpPr>
        <p:spPr>
          <a:xfrm>
            <a:off x="294078" y="1743932"/>
            <a:ext cx="1654480" cy="93600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305" tIns="37152" rIns="74305" bIns="37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43041"/>
            <a:r>
              <a:rPr lang="it-IT" sz="1400" b="1" dirty="0">
                <a:solidFill>
                  <a:srgbClr val="FFFFFF"/>
                </a:solidFill>
              </a:rPr>
              <a:t>Istituzioni</a:t>
            </a:r>
          </a:p>
          <a:p>
            <a:pPr algn="ctr" defTabSz="743041"/>
            <a:r>
              <a:rPr lang="it-IT" sz="1400" b="1" dirty="0">
                <a:solidFill>
                  <a:srgbClr val="FFFFFF"/>
                </a:solidFill>
              </a:rPr>
              <a:t> Italiane</a:t>
            </a:r>
          </a:p>
        </p:txBody>
      </p:sp>
      <p:pic>
        <p:nvPicPr>
          <p:cNvPr id="237570" name="Picture 2" descr="Comitato tecnico scientifico: chi sono i tecnici che assistono il Governo">
            <a:extLst>
              <a:ext uri="{FF2B5EF4-FFF2-40B4-BE49-F238E27FC236}">
                <a16:creationId xmlns:a16="http://schemas.microsoft.com/office/drawing/2014/main" xmlns="" id="{EE6372C8-7241-421A-9949-672A3F5A0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288" y="1698139"/>
            <a:ext cx="924752" cy="4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572" name="Picture 4" descr="Comunicazione Istituto Superiore di Sanità">
            <a:extLst>
              <a:ext uri="{FF2B5EF4-FFF2-40B4-BE49-F238E27FC236}">
                <a16:creationId xmlns:a16="http://schemas.microsoft.com/office/drawing/2014/main" xmlns="" id="{73C7B6BE-6927-4E5C-9A84-C32AC4758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29" y="2017116"/>
            <a:ext cx="899713" cy="61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574" name="Picture 6" descr="precisazione ENAC inconveniente grave di Treviso - WEtravel.biz">
            <a:extLst>
              <a:ext uri="{FF2B5EF4-FFF2-40B4-BE49-F238E27FC236}">
                <a16:creationId xmlns:a16="http://schemas.microsoft.com/office/drawing/2014/main" xmlns="" id="{63CE2E74-81D0-4041-A51F-406AB49CE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270" y="1698142"/>
            <a:ext cx="983327" cy="38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576" name="Picture 8" descr="COVID-19, vertice del Ministro della Salute con il Commissario UE alla  Salute, OMS Europa ed ECDC">
            <a:extLst>
              <a:ext uri="{FF2B5EF4-FFF2-40B4-BE49-F238E27FC236}">
                <a16:creationId xmlns:a16="http://schemas.microsoft.com/office/drawing/2014/main" xmlns="" id="{4561D788-D821-47F3-AD42-5F2E15C39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532" y="2183890"/>
            <a:ext cx="1211859" cy="55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578" name="Picture 10" descr="MINISTERO DEL TURISMO ADDIO? | A.I.A.V.">
            <a:extLst>
              <a:ext uri="{FF2B5EF4-FFF2-40B4-BE49-F238E27FC236}">
                <a16:creationId xmlns:a16="http://schemas.microsoft.com/office/drawing/2014/main" xmlns="" id="{BB6C50FF-E3AA-42DC-A3E2-98FBDF444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371" y="1698136"/>
            <a:ext cx="1280531" cy="42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580" name="Picture 12" descr="Ministero delle infrastrutture e dei trasporti">
            <a:extLst>
              <a:ext uri="{FF2B5EF4-FFF2-40B4-BE49-F238E27FC236}">
                <a16:creationId xmlns:a16="http://schemas.microsoft.com/office/drawing/2014/main" xmlns="" id="{7987C06C-7705-4494-A278-1DAC5CBCC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490" y="1698139"/>
            <a:ext cx="1078321" cy="42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582" name="Picture 14" descr="Presidenza del Consiglio dei ministri - Wikipedia">
            <a:extLst>
              <a:ext uri="{FF2B5EF4-FFF2-40B4-BE49-F238E27FC236}">
                <a16:creationId xmlns:a16="http://schemas.microsoft.com/office/drawing/2014/main" xmlns="" id="{07C440F4-C672-437B-8C5E-336FB9CC9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738" y="2135545"/>
            <a:ext cx="921748" cy="59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584" name="Picture 16">
            <a:extLst>
              <a:ext uri="{FF2B5EF4-FFF2-40B4-BE49-F238E27FC236}">
                <a16:creationId xmlns:a16="http://schemas.microsoft.com/office/drawing/2014/main" xmlns="" id="{26175518-92D7-4D70-9A08-A110A985F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726" y="3318988"/>
            <a:ext cx="1174528" cy="32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586" name="Picture 18" descr="Homepage | European Centre for Disease Prevention and Control">
            <a:extLst>
              <a:ext uri="{FF2B5EF4-FFF2-40B4-BE49-F238E27FC236}">
                <a16:creationId xmlns:a16="http://schemas.microsoft.com/office/drawing/2014/main" xmlns="" id="{BD789513-2643-4F78-9E0B-D5796D4D4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967" y="3157657"/>
            <a:ext cx="727115" cy="52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588" name="Picture 20" descr="Transportation Security Administration - Wikipedia">
            <a:extLst>
              <a:ext uri="{FF2B5EF4-FFF2-40B4-BE49-F238E27FC236}">
                <a16:creationId xmlns:a16="http://schemas.microsoft.com/office/drawing/2014/main" xmlns="" id="{8BCE6909-B8A7-4A6A-8A0E-4F3FD5459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434" y="4131541"/>
            <a:ext cx="1732959" cy="46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xmlns="" id="{EB5EC6AC-78B0-4A13-A56D-C64B4A6A3017}"/>
              </a:ext>
            </a:extLst>
          </p:cNvPr>
          <p:cNvSpPr/>
          <p:nvPr/>
        </p:nvSpPr>
        <p:spPr>
          <a:xfrm>
            <a:off x="294078" y="2846927"/>
            <a:ext cx="1654480" cy="93600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305" tIns="37152" rIns="74305" bIns="37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43041"/>
            <a:r>
              <a:rPr lang="it-IT" sz="1400" b="1" dirty="0">
                <a:solidFill>
                  <a:srgbClr val="FFFFFF"/>
                </a:solidFill>
              </a:rPr>
              <a:t>Istituzioni </a:t>
            </a:r>
          </a:p>
          <a:p>
            <a:pPr algn="ctr" defTabSz="743041"/>
            <a:r>
              <a:rPr lang="it-IT" sz="1400" b="1" dirty="0">
                <a:solidFill>
                  <a:srgbClr val="FFFFFF"/>
                </a:solidFill>
              </a:rPr>
              <a:t>Europee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87E1442F-D158-4B8C-8F58-8244D4C5331D}"/>
              </a:ext>
            </a:extLst>
          </p:cNvPr>
          <p:cNvSpPr/>
          <p:nvPr/>
        </p:nvSpPr>
        <p:spPr>
          <a:xfrm>
            <a:off x="294078" y="3949922"/>
            <a:ext cx="1654480" cy="93600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305" tIns="37152" rIns="74305" bIns="37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43041"/>
            <a:r>
              <a:rPr lang="it-IT" sz="1400" b="1" dirty="0">
                <a:solidFill>
                  <a:srgbClr val="FFFFFF"/>
                </a:solidFill>
              </a:rPr>
              <a:t>Istituzioni Americane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xmlns="" id="{7993245B-90B0-4A29-B2C1-A341035C581F}"/>
              </a:ext>
            </a:extLst>
          </p:cNvPr>
          <p:cNvCxnSpPr/>
          <p:nvPr/>
        </p:nvCxnSpPr>
        <p:spPr>
          <a:xfrm>
            <a:off x="294077" y="2788290"/>
            <a:ext cx="9516674" cy="0"/>
          </a:xfrm>
          <a:prstGeom prst="line">
            <a:avLst/>
          </a:prstGeom>
          <a:ln w="12700" cap="rnd">
            <a:solidFill>
              <a:srgbClr val="0070C0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xmlns="" id="{4B35BE36-E032-47E4-865E-2C5D7A5C0668}"/>
              </a:ext>
            </a:extLst>
          </p:cNvPr>
          <p:cNvCxnSpPr/>
          <p:nvPr/>
        </p:nvCxnSpPr>
        <p:spPr>
          <a:xfrm>
            <a:off x="294077" y="3872128"/>
            <a:ext cx="9516674" cy="0"/>
          </a:xfrm>
          <a:prstGeom prst="line">
            <a:avLst/>
          </a:prstGeom>
          <a:ln w="12700" cap="rnd">
            <a:solidFill>
              <a:srgbClr val="0070C0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xmlns="" id="{07C2F573-2A46-4845-B8F1-9EED16D14502}"/>
              </a:ext>
            </a:extLst>
          </p:cNvPr>
          <p:cNvCxnSpPr/>
          <p:nvPr/>
        </p:nvCxnSpPr>
        <p:spPr>
          <a:xfrm>
            <a:off x="322653" y="4983696"/>
            <a:ext cx="9516674" cy="0"/>
          </a:xfrm>
          <a:prstGeom prst="line">
            <a:avLst/>
          </a:prstGeom>
          <a:ln w="12700" cap="rnd">
            <a:solidFill>
              <a:srgbClr val="0070C0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tangolo 24">
            <a:extLst>
              <a:ext uri="{FF2B5EF4-FFF2-40B4-BE49-F238E27FC236}">
                <a16:creationId xmlns:a16="http://schemas.microsoft.com/office/drawing/2014/main" xmlns="" id="{F0C87BF4-82D7-47EE-9896-D2CAAEE0FA4F}"/>
              </a:ext>
            </a:extLst>
          </p:cNvPr>
          <p:cNvSpPr/>
          <p:nvPr/>
        </p:nvSpPr>
        <p:spPr>
          <a:xfrm>
            <a:off x="294078" y="5052917"/>
            <a:ext cx="1654480" cy="93600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305" tIns="37152" rIns="74305" bIns="37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43041"/>
            <a:r>
              <a:rPr lang="it-IT" sz="1400" b="1" dirty="0">
                <a:solidFill>
                  <a:srgbClr val="FFFFFF"/>
                </a:solidFill>
              </a:rPr>
              <a:t>Compagnie aeree</a:t>
            </a:r>
          </a:p>
        </p:txBody>
      </p:sp>
      <p:pic>
        <p:nvPicPr>
          <p:cNvPr id="237590" name="Picture 22" descr="Alitalia (@Alitalia) | Twitter">
            <a:extLst>
              <a:ext uri="{FF2B5EF4-FFF2-40B4-BE49-F238E27FC236}">
                <a16:creationId xmlns:a16="http://schemas.microsoft.com/office/drawing/2014/main" xmlns="" id="{C86851CC-5CA1-4160-B307-BAC8D291B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354" y="5166059"/>
            <a:ext cx="797395" cy="64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592" name="Picture 24" descr="American Airlines Is Suing to Get Its Logo Copyrighted">
            <a:extLst>
              <a:ext uri="{FF2B5EF4-FFF2-40B4-BE49-F238E27FC236}">
                <a16:creationId xmlns:a16="http://schemas.microsoft.com/office/drawing/2014/main" xmlns="" id="{8633A531-6C4B-4FDF-93C3-0B9BF35AFD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61" b="29856"/>
          <a:stretch/>
        </p:blipFill>
        <p:spPr bwMode="auto">
          <a:xfrm>
            <a:off x="3132575" y="5108623"/>
            <a:ext cx="1235287" cy="32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594" name="Picture 26" descr="Radio BelizeMix - HOME | Aerolineas, Cambiar de vida, Equipaje">
            <a:extLst>
              <a:ext uri="{FF2B5EF4-FFF2-40B4-BE49-F238E27FC236}">
                <a16:creationId xmlns:a16="http://schemas.microsoft.com/office/drawing/2014/main" xmlns="" id="{A630C817-B421-4D98-AEAF-B7B198033C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99" b="21509"/>
          <a:stretch/>
        </p:blipFill>
        <p:spPr bwMode="auto">
          <a:xfrm>
            <a:off x="4399307" y="5081633"/>
            <a:ext cx="1251285" cy="40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596" name="Picture 28" descr="Emirates - Wikipedia">
            <a:extLst>
              <a:ext uri="{FF2B5EF4-FFF2-40B4-BE49-F238E27FC236}">
                <a16:creationId xmlns:a16="http://schemas.microsoft.com/office/drawing/2014/main" xmlns="" id="{924EA27D-62E9-4261-8E9C-9AC10F2FA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352" y="5206070"/>
            <a:ext cx="601475" cy="51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598" name="Picture 30" descr="Lufthansa Airlines Logo | Airline logo, Flight logo, Airlines branding">
            <a:extLst>
              <a:ext uri="{FF2B5EF4-FFF2-40B4-BE49-F238E27FC236}">
                <a16:creationId xmlns:a16="http://schemas.microsoft.com/office/drawing/2014/main" xmlns="" id="{6BBA89D1-D9BD-4280-A07B-EFA3A5A4F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607" y="5209471"/>
            <a:ext cx="1197169" cy="46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600" name="Picture 32" descr="United States Department of Homeland Security - Wikipedia">
            <a:extLst>
              <a:ext uri="{FF2B5EF4-FFF2-40B4-BE49-F238E27FC236}">
                <a16:creationId xmlns:a16="http://schemas.microsoft.com/office/drawing/2014/main" xmlns="" id="{2E4AA10D-E6CB-4136-BC4F-36F64FC9A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652" y="4058666"/>
            <a:ext cx="908895" cy="73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xmlns="" id="{F1D01C7C-0541-4168-8C28-98F2C75576A8}"/>
              </a:ext>
            </a:extLst>
          </p:cNvPr>
          <p:cNvCxnSpPr/>
          <p:nvPr/>
        </p:nvCxnSpPr>
        <p:spPr>
          <a:xfrm>
            <a:off x="332177" y="6077399"/>
            <a:ext cx="9516674" cy="0"/>
          </a:xfrm>
          <a:prstGeom prst="line">
            <a:avLst/>
          </a:prstGeom>
          <a:ln w="12700" cap="rnd">
            <a:solidFill>
              <a:srgbClr val="0070C0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286" name="Picture 6" descr="upload.wikimedia.org/wikipedia/commons/thumb/7/...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21" y="4044003"/>
            <a:ext cx="985314" cy="74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9" descr="Ministero degli Affari Esteri e della Cooperazione internazionale ::  Fondazione Qualivita"/>
          <p:cNvSpPr>
            <a:spLocks noChangeAspect="1" noChangeArrowheads="1"/>
          </p:cNvSpPr>
          <p:nvPr/>
        </p:nvSpPr>
        <p:spPr bwMode="auto">
          <a:xfrm>
            <a:off x="155575" y="525190"/>
            <a:ext cx="304800" cy="24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305" tIns="37152" rIns="74305" bIns="37152" numCol="1" anchor="t" anchorCtr="0" compatLnSpc="1">
            <a:prstTxWarp prst="textNoShape">
              <a:avLst/>
            </a:prstTxWarp>
          </a:bodyPr>
          <a:lstStyle/>
          <a:p>
            <a:pPr defTabSz="743041"/>
            <a:endParaRPr lang="it-IT" sz="1463">
              <a:solidFill>
                <a:srgbClr val="000000"/>
              </a:solidFill>
            </a:endParaRPr>
          </a:p>
        </p:txBody>
      </p:sp>
      <p:pic>
        <p:nvPicPr>
          <p:cNvPr id="97290" name="Picture 10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111" y="2161597"/>
            <a:ext cx="1203631" cy="57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715" name="Picture 3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734" y="3141428"/>
            <a:ext cx="580149" cy="58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717" name="Picture 5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4" b="8603"/>
          <a:stretch/>
        </p:blipFill>
        <p:spPr bwMode="auto">
          <a:xfrm>
            <a:off x="2512364" y="3157656"/>
            <a:ext cx="680948" cy="58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719" name="Picture 7"/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" b="1"/>
          <a:stretch/>
        </p:blipFill>
        <p:spPr bwMode="auto">
          <a:xfrm>
            <a:off x="3612898" y="3157653"/>
            <a:ext cx="696447" cy="62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722" name="Picture 10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223" y="4122668"/>
            <a:ext cx="983107" cy="61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723" name="Picture 11"/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92" b="36970"/>
          <a:stretch/>
        </p:blipFill>
        <p:spPr bwMode="auto">
          <a:xfrm>
            <a:off x="3139062" y="5591541"/>
            <a:ext cx="1210385" cy="19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724" name="Picture 12"/>
          <p:cNvPicPr>
            <a:picLocks noChangeAspect="1" noChangeArrowheads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26" b="28868"/>
          <a:stretch/>
        </p:blipFill>
        <p:spPr bwMode="auto">
          <a:xfrm>
            <a:off x="8095373" y="5103368"/>
            <a:ext cx="961020" cy="32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726" name="Picture 14"/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6" t="36239" r="6659" b="36003"/>
          <a:stretch/>
        </p:blipFill>
        <p:spPr bwMode="auto">
          <a:xfrm>
            <a:off x="7971757" y="5446853"/>
            <a:ext cx="1322278" cy="43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728" name="Picture 16"/>
          <p:cNvPicPr>
            <a:picLocks noChangeAspect="1" noChangeArrowheads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8" b="27327"/>
          <a:stretch/>
        </p:blipFill>
        <p:spPr bwMode="auto">
          <a:xfrm>
            <a:off x="4660431" y="5547744"/>
            <a:ext cx="702010" cy="24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21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>
            <a:extLst>
              <a:ext uri="{FF2B5EF4-FFF2-40B4-BE49-F238E27FC236}">
                <a16:creationId xmlns:a16="http://schemas.microsoft.com/office/drawing/2014/main" xmlns="" id="{B318BC4D-0CA2-4AC1-ABEE-EB14FE2AEB0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432825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75" name="Diapositiva think-cell" r:id="rId5" imgW="622" imgH="623" progId="TCLayout.ActiveDocument.1">
                  <p:embed/>
                </p:oleObj>
              </mc:Choice>
              <mc:Fallback>
                <p:oleObj name="Diapositiva think-cell" r:id="rId5" imgW="622" imgH="623" progId="TCLayout.ActiveDocument.1">
                  <p:embed/>
                  <p:pic>
                    <p:nvPicPr>
                      <p:cNvPr id="5" name="Oggetto 4" hidden="1">
                        <a:extLst>
                          <a:ext uri="{FF2B5EF4-FFF2-40B4-BE49-F238E27FC236}">
                            <a16:creationId xmlns:a16="http://schemas.microsoft.com/office/drawing/2014/main" xmlns="" id="{B318BC4D-0CA2-4AC1-ABEE-EB14FE2AEB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tangolo 3" hidden="1">
            <a:extLst>
              <a:ext uri="{FF2B5EF4-FFF2-40B4-BE49-F238E27FC236}">
                <a16:creationId xmlns:a16="http://schemas.microsoft.com/office/drawing/2014/main" xmlns="" id="{16DE3337-4B03-44CF-B216-F63F4525B4E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it-IT" sz="2400" b="1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xmlns="" id="{90FB5391-0CBC-4736-84EE-79D7E820A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27" y="212477"/>
            <a:ext cx="8855459" cy="684212"/>
          </a:xfrm>
        </p:spPr>
        <p:txBody>
          <a:bodyPr/>
          <a:lstStyle/>
          <a:p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/>
              <a:t>Nonostante le misure </a:t>
            </a:r>
            <a:r>
              <a:rPr lang="it-IT" sz="2400" dirty="0" smtClean="0"/>
              <a:t>intraprese </a:t>
            </a:r>
            <a:r>
              <a:rPr lang="it-IT" sz="2400" dirty="0"/>
              <a:t>ADR rimane in </a:t>
            </a:r>
            <a:r>
              <a:rPr lang="it-IT" sz="2400" dirty="0" smtClean="0"/>
              <a:t>condizioni </a:t>
            </a:r>
            <a:br>
              <a:rPr lang="it-IT" sz="2400" dirty="0" smtClean="0"/>
            </a:br>
            <a:r>
              <a:rPr lang="it-IT" sz="2400" dirty="0" smtClean="0"/>
              <a:t>di elevat</a:t>
            </a:r>
            <a:r>
              <a:rPr lang="it-IT" sz="2400" dirty="0" smtClean="0"/>
              <a:t>o </a:t>
            </a:r>
            <a:r>
              <a:rPr lang="it-IT" sz="2400" dirty="0" smtClean="0"/>
              <a:t>stress economico/finanziario</a:t>
            </a:r>
            <a:endParaRPr lang="it-IT" sz="240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233F92B8-2D57-47EA-AC60-4194881BD7A3}"/>
              </a:ext>
            </a:extLst>
          </p:cNvPr>
          <p:cNvSpPr/>
          <p:nvPr/>
        </p:nvSpPr>
        <p:spPr>
          <a:xfrm>
            <a:off x="1555703" y="1147298"/>
            <a:ext cx="337664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itchFamily="34" charset="0"/>
              </a:rPr>
              <a:t>Implementate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itchFamily="34" charset="0"/>
              </a:rPr>
              <a:t>tutte le possibili azioni di mitigazione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itchFamily="34" charset="0"/>
              </a:rPr>
              <a:t>degli impatti della situazione emergenziale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itchFamily="34" charset="0"/>
              </a:rPr>
              <a:t>Forte difficoltà nella riduzione dei costi, data la loro natura prevalentemente fissa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itchFamily="34" charset="0"/>
              </a:rPr>
              <a:t>ADR oggi opera assicurando alla collettività l’operatività aeroportuale e per garantire un servizio pubblico essenziale, ma ben lontano da ogni logica di sostenibilità economica e di equilibrio finanziario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itchFamily="34" charset="0"/>
              </a:rPr>
              <a:t>Perdita economica netta di ≈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itchFamily="34" charset="0"/>
              </a:rPr>
              <a:t> 20 mln € al </a:t>
            </a:r>
            <a:r>
              <a:rPr kumimoji="0" lang="it-IT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itchFamily="34" charset="0"/>
              </a:rPr>
              <a:t>mese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 pitchFamily="34" charset="0"/>
            </a:endParaRPr>
          </a:p>
          <a:p>
            <a:pPr marL="171450" indent="-17145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Forte tensione sulla liquidità finanziaria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dovuta al perdurare della situazione di crisi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47944F78-014F-469A-8A04-F06B5B2B60DC}"/>
              </a:ext>
            </a:extLst>
          </p:cNvPr>
          <p:cNvSpPr txBox="1"/>
          <p:nvPr/>
        </p:nvSpPr>
        <p:spPr>
          <a:xfrm>
            <a:off x="252248" y="1926141"/>
            <a:ext cx="11276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3F5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Perdita </a:t>
            </a:r>
            <a:r>
              <a:rPr kumimoji="0" lang="it-IT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F5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economica 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003F5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3F5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≈ 20 mln € al mese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1400" b="1" dirty="0">
              <a:solidFill>
                <a:srgbClr val="003F5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2E192BE6-A1E0-48BD-94A4-BB0B7F49736A}"/>
              </a:ext>
            </a:extLst>
          </p:cNvPr>
          <p:cNvSpPr/>
          <p:nvPr/>
        </p:nvSpPr>
        <p:spPr>
          <a:xfrm>
            <a:off x="1441346" y="1240477"/>
            <a:ext cx="72000" cy="28061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A5A4A15F-CFEC-4DAD-991D-069308FF85AB}"/>
              </a:ext>
            </a:extLst>
          </p:cNvPr>
          <p:cNvSpPr txBox="1"/>
          <p:nvPr/>
        </p:nvSpPr>
        <p:spPr>
          <a:xfrm>
            <a:off x="1103478" y="4581822"/>
            <a:ext cx="2146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3F5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Cassa Integrazione ≈ 3.000 dipendenti</a:t>
            </a:r>
            <a:endParaRPr kumimoji="0" lang="it-IT" sz="1000" b="1" i="0" u="none" strike="noStrike" kern="1200" cap="none" spc="0" normalizeH="0" baseline="0" noProof="0" dirty="0">
              <a:ln>
                <a:noFill/>
              </a:ln>
              <a:solidFill>
                <a:srgbClr val="003F5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Triangolo isoscele 13">
            <a:extLst>
              <a:ext uri="{FF2B5EF4-FFF2-40B4-BE49-F238E27FC236}">
                <a16:creationId xmlns:a16="http://schemas.microsoft.com/office/drawing/2014/main" xmlns="" id="{800B5DE6-7017-4A35-9602-583CE11DB7C0}"/>
              </a:ext>
            </a:extLst>
          </p:cNvPr>
          <p:cNvSpPr/>
          <p:nvPr/>
        </p:nvSpPr>
        <p:spPr>
          <a:xfrm rot="10800000">
            <a:off x="1979674" y="4211818"/>
            <a:ext cx="2741100" cy="34441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xmlns="" id="{578E0E61-955D-489D-84E2-26B27D6BC42A}"/>
              </a:ext>
            </a:extLst>
          </p:cNvPr>
          <p:cNvSpPr/>
          <p:nvPr/>
        </p:nvSpPr>
        <p:spPr>
          <a:xfrm>
            <a:off x="977350" y="5248016"/>
            <a:ext cx="22573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In corso Cassa Integrazione fino all’ 80% delle ore lavorabili </a:t>
            </a:r>
            <a:r>
              <a:rPr lang="it-IT" sz="1200" dirty="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per 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personale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operativo 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staff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0AE13996-B5C2-4B8A-B217-791C0FB6742F}"/>
              </a:ext>
            </a:extLst>
          </p:cNvPr>
          <p:cNvSpPr txBox="1"/>
          <p:nvPr/>
        </p:nvSpPr>
        <p:spPr>
          <a:xfrm>
            <a:off x="3715752" y="4591264"/>
            <a:ext cx="1712181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3F5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Sospensione investimenti</a:t>
            </a:r>
            <a:endParaRPr kumimoji="0" lang="it-IT" sz="1000" b="1" i="0" u="none" strike="noStrike" kern="1200" cap="none" spc="0" normalizeH="0" baseline="0" noProof="0" dirty="0">
              <a:ln>
                <a:noFill/>
              </a:ln>
              <a:solidFill>
                <a:srgbClr val="003F5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D3DB57C6-5977-4251-882A-6CF573D8306A}"/>
              </a:ext>
            </a:extLst>
          </p:cNvPr>
          <p:cNvSpPr/>
          <p:nvPr/>
        </p:nvSpPr>
        <p:spPr>
          <a:xfrm>
            <a:off x="3373359" y="5253873"/>
            <a:ext cx="25722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Sospensione dei cantieri in corso (con posticipo apertura nuovo avancorpo e nuova area di imbarco) e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ripianificazione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investimenti futuri 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236CA4CF-8C33-4605-ADCC-5B6CDD5764AD}"/>
              </a:ext>
            </a:extLst>
          </p:cNvPr>
          <p:cNvSpPr txBox="1"/>
          <p:nvPr/>
        </p:nvSpPr>
        <p:spPr>
          <a:xfrm>
            <a:off x="5412168" y="1926141"/>
            <a:ext cx="972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dirty="0">
                <a:solidFill>
                  <a:srgbClr val="003F56"/>
                </a:solidFill>
                <a:latin typeface="Arial" pitchFamily="34" charset="0"/>
                <a:cs typeface="Arial" pitchFamily="34" charset="0"/>
              </a:rPr>
              <a:t>Attesa forte perdita nel 2020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xmlns="" id="{D02A4C9A-AC5F-4040-A2B7-281A74AD889D}"/>
              </a:ext>
            </a:extLst>
          </p:cNvPr>
          <p:cNvSpPr/>
          <p:nvPr/>
        </p:nvSpPr>
        <p:spPr>
          <a:xfrm>
            <a:off x="6419872" y="1240477"/>
            <a:ext cx="72000" cy="28061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riangolo isoscele 26">
            <a:extLst>
              <a:ext uri="{FF2B5EF4-FFF2-40B4-BE49-F238E27FC236}">
                <a16:creationId xmlns:a16="http://schemas.microsoft.com/office/drawing/2014/main" xmlns="" id="{FC624817-A5F7-4C99-B7FA-149DB98EE819}"/>
              </a:ext>
            </a:extLst>
          </p:cNvPr>
          <p:cNvSpPr/>
          <p:nvPr/>
        </p:nvSpPr>
        <p:spPr>
          <a:xfrm rot="10800000">
            <a:off x="6713437" y="4206936"/>
            <a:ext cx="2741100" cy="333529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xmlns="" id="{09D778E5-5C18-40F8-95C8-152791263934}"/>
              </a:ext>
            </a:extLst>
          </p:cNvPr>
          <p:cNvSpPr/>
          <p:nvPr/>
        </p:nvSpPr>
        <p:spPr>
          <a:xfrm>
            <a:off x="6499121" y="4916327"/>
            <a:ext cx="31336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2020 atteso in forte perdita, 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per forte impatto  della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presenza di costi prevalentemente fissi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sz="1200" dirty="0">
              <a:solidFill>
                <a:srgbClr val="000000"/>
              </a:solidFill>
              <a:latin typeface="Arial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Sui servizi regolati, i ricavi sono insufficienti a coprire i 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relativi costi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fissi 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(ammortamenti, oneri</a:t>
            </a:r>
            <a:r>
              <a:rPr kumimoji="0" lang="it-IT" sz="1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mandatori, costo del debito)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B3A9A319-5C4D-42C7-A847-3DEAEF4043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0171" y="1498309"/>
            <a:ext cx="2648712" cy="1827276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0AE13996-B5C2-4B8A-B217-791C0FB6742F}"/>
              </a:ext>
            </a:extLst>
          </p:cNvPr>
          <p:cNvSpPr txBox="1"/>
          <p:nvPr/>
        </p:nvSpPr>
        <p:spPr>
          <a:xfrm>
            <a:off x="6989820" y="4586004"/>
            <a:ext cx="2141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F5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2020 in forte perdita</a:t>
            </a:r>
            <a:endParaRPr kumimoji="0" lang="it-IT" sz="1000" b="1" i="0" u="none" strike="noStrike" kern="1200" cap="none" spc="0" normalizeH="0" baseline="0" noProof="0" dirty="0">
              <a:ln>
                <a:noFill/>
              </a:ln>
              <a:solidFill>
                <a:srgbClr val="003F5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84134" y="6322099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 smtClean="0">
                <a:solidFill>
                  <a:srgbClr val="003F56"/>
                </a:solidFill>
                <a:latin typeface="Arial" pitchFamily="34" charset="0"/>
                <a:cs typeface="Arial" pitchFamily="34" charset="0"/>
              </a:rPr>
              <a:t>Preservati </a:t>
            </a:r>
            <a:r>
              <a:rPr lang="it-IT" sz="1600" b="1" dirty="0">
                <a:solidFill>
                  <a:srgbClr val="003F56"/>
                </a:solidFill>
                <a:latin typeface="Arial" pitchFamily="34" charset="0"/>
                <a:cs typeface="Arial" pitchFamily="34" charset="0"/>
              </a:rPr>
              <a:t>sicurezza</a:t>
            </a:r>
            <a:r>
              <a:rPr lang="it-IT" sz="1600" b="1" dirty="0">
                <a:solidFill>
                  <a:srgbClr val="003F5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1600" b="1" dirty="0" err="1">
                <a:solidFill>
                  <a:srgbClr val="003F56"/>
                </a:solidFill>
                <a:latin typeface="Arial" pitchFamily="34" charset="0"/>
                <a:cs typeface="Arial" pitchFamily="34" charset="0"/>
              </a:rPr>
              <a:t>safety</a:t>
            </a:r>
            <a:r>
              <a:rPr lang="it-IT" sz="1600" b="1" dirty="0">
                <a:solidFill>
                  <a:srgbClr val="003F56"/>
                </a:solidFill>
                <a:latin typeface="Arial" pitchFamily="34" charset="0"/>
                <a:cs typeface="Arial" pitchFamily="34" charset="0"/>
              </a:rPr>
              <a:t> e normativa</a:t>
            </a:r>
            <a:endParaRPr lang="it-IT" sz="1600" b="1" dirty="0">
              <a:solidFill>
                <a:srgbClr val="003F5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27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C8334B3-0664-4E94-B5D5-28858B1DBB9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83482852"/>
              </p:ext>
            </p:extLst>
          </p:nvPr>
        </p:nvGraphicFramePr>
        <p:xfrm>
          <a:off x="1294" y="858446"/>
          <a:ext cx="1290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598" name="Diapositiva think-cell" r:id="rId30" imgW="395" imgH="394" progId="TCLayout.ActiveDocument.1">
                  <p:embed/>
                </p:oleObj>
              </mc:Choice>
              <mc:Fallback>
                <p:oleObj name="Diapositiva think-cell" r:id="rId30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3C8334B3-0664-4E94-B5D5-28858B1DBB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294" y="858446"/>
                        <a:ext cx="1290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293CA62C-932D-461D-8B58-7F4E9B99654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" y="857255"/>
            <a:ext cx="128985" cy="119063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it-IT" sz="1100" b="1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148FE-A5C0-41E8-8064-B5EF8B1CA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206" y="140326"/>
            <a:ext cx="8691727" cy="6842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914400" eaLnBrk="0" hangingPunct="0">
              <a:lnSpc>
                <a:spcPct val="100000"/>
              </a:lnSpc>
              <a:spcBef>
                <a:spcPts val="0"/>
              </a:spcBef>
            </a:pPr>
            <a:r>
              <a:rPr lang="it-IT" altLang="it-IT" dirty="0" err="1">
                <a:solidFill>
                  <a:srgbClr val="000000"/>
                </a:solidFill>
                <a:cs typeface="Arial" pitchFamily="34" charset="0"/>
              </a:rPr>
              <a:t>Capex</a:t>
            </a:r>
            <a:r>
              <a:rPr lang="it-IT" altLang="it-IT" dirty="0">
                <a:solidFill>
                  <a:srgbClr val="000000"/>
                </a:solidFill>
                <a:cs typeface="Arial" pitchFamily="34" charset="0"/>
              </a:rPr>
              <a:t> 2020: avanzamento piano condizionato da emergenza Covid-19 e conseguente calo del traffico</a:t>
            </a:r>
          </a:p>
        </p:txBody>
      </p:sp>
      <p:cxnSp>
        <p:nvCxnSpPr>
          <p:cNvPr id="6" name="Connettore 1 5"/>
          <p:cNvCxnSpPr/>
          <p:nvPr>
            <p:custDataLst>
              <p:tags r:id="rId4"/>
            </p:custDataLst>
          </p:nvPr>
        </p:nvCxnSpPr>
        <p:spPr bwMode="gray">
          <a:xfrm>
            <a:off x="1166815" y="2327275"/>
            <a:ext cx="374650" cy="0"/>
          </a:xfrm>
          <a:prstGeom prst="line">
            <a:avLst/>
          </a:prstGeom>
          <a:ln w="3175" cap="rnd" cmpd="sng" algn="ctr">
            <a:solidFill>
              <a:srgbClr val="80808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>
            <p:custDataLst>
              <p:tags r:id="rId5"/>
            </p:custDataLst>
          </p:nvPr>
        </p:nvCxnSpPr>
        <p:spPr bwMode="gray">
          <a:xfrm>
            <a:off x="2011365" y="3273425"/>
            <a:ext cx="374650" cy="0"/>
          </a:xfrm>
          <a:prstGeom prst="line">
            <a:avLst/>
          </a:prstGeom>
          <a:ln w="3175" cap="rnd" cmpd="sng" algn="ctr">
            <a:solidFill>
              <a:srgbClr val="80808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>
            <p:custDataLst>
              <p:tags r:id="rId6"/>
            </p:custDataLst>
          </p:nvPr>
        </p:nvCxnSpPr>
        <p:spPr bwMode="gray">
          <a:xfrm>
            <a:off x="2855913" y="3452813"/>
            <a:ext cx="374650" cy="0"/>
          </a:xfrm>
          <a:prstGeom prst="line">
            <a:avLst/>
          </a:prstGeom>
          <a:ln w="3175" cap="rnd" cmpd="sng" algn="ctr">
            <a:solidFill>
              <a:srgbClr val="80808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>
            <p:custDataLst>
              <p:tags r:id="rId7"/>
            </p:custDataLst>
          </p:nvPr>
        </p:nvCxnSpPr>
        <p:spPr bwMode="gray">
          <a:xfrm>
            <a:off x="3698877" y="3743325"/>
            <a:ext cx="374650" cy="0"/>
          </a:xfrm>
          <a:prstGeom prst="line">
            <a:avLst/>
          </a:prstGeom>
          <a:ln w="3175" cap="rnd" cmpd="sng" algn="ctr">
            <a:solidFill>
              <a:srgbClr val="80808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>
            <p:custDataLst>
              <p:tags r:id="rId8"/>
            </p:custDataLst>
          </p:nvPr>
        </p:nvCxnSpPr>
        <p:spPr bwMode="gray">
          <a:xfrm>
            <a:off x="4543427" y="3775075"/>
            <a:ext cx="374650" cy="0"/>
          </a:xfrm>
          <a:prstGeom prst="line">
            <a:avLst/>
          </a:prstGeom>
          <a:ln w="3175" cap="rnd" cmpd="sng" algn="ctr">
            <a:solidFill>
              <a:srgbClr val="80808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Chart 3">
            <a:extLst>
              <a:ext uri="{FF2B5EF4-FFF2-40B4-BE49-F238E27FC236}">
                <a16:creationId xmlns:a16="http://schemas.microsoft.com/office/drawing/2014/main" xmlns="" id="{FD510C56-9BBE-47CA-8FB3-6074EDB88DC6}"/>
              </a:ext>
            </a:extLst>
          </p:cNvPr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45486402"/>
              </p:ext>
            </p:extLst>
          </p:nvPr>
        </p:nvGraphicFramePr>
        <p:xfrm>
          <a:off x="427038" y="2106613"/>
          <a:ext cx="5230812" cy="267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cxnSp>
        <p:nvCxnSpPr>
          <p:cNvPr id="66" name="Connettore 1 65"/>
          <p:cNvCxnSpPr/>
          <p:nvPr>
            <p:custDataLst>
              <p:tags r:id="rId10"/>
            </p:custDataLst>
          </p:nvPr>
        </p:nvCxnSpPr>
        <p:spPr bwMode="gray">
          <a:xfrm flipV="1">
            <a:off x="931863" y="2003425"/>
            <a:ext cx="0" cy="76200"/>
          </a:xfrm>
          <a:prstGeom prst="line">
            <a:avLst/>
          </a:prstGeom>
          <a:ln w="9525" cap="rnd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1 85"/>
          <p:cNvCxnSpPr/>
          <p:nvPr>
            <p:custDataLst>
              <p:tags r:id="rId11"/>
            </p:custDataLst>
          </p:nvPr>
        </p:nvCxnSpPr>
        <p:spPr bwMode="gray">
          <a:xfrm>
            <a:off x="931865" y="2003425"/>
            <a:ext cx="4221163" cy="0"/>
          </a:xfrm>
          <a:prstGeom prst="line">
            <a:avLst/>
          </a:prstGeom>
          <a:ln w="9525" cap="rnd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1 86"/>
          <p:cNvCxnSpPr/>
          <p:nvPr>
            <p:custDataLst>
              <p:tags r:id="rId12"/>
            </p:custDataLst>
          </p:nvPr>
        </p:nvCxnSpPr>
        <p:spPr bwMode="gray">
          <a:xfrm>
            <a:off x="5153025" y="2003425"/>
            <a:ext cx="0" cy="1524000"/>
          </a:xfrm>
          <a:prstGeom prst="line">
            <a:avLst/>
          </a:prstGeom>
          <a:ln w="9525" cap="rnd" cmpd="sng" algn="ctr">
            <a:solidFill>
              <a:srgbClr val="80808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/>
          <p:nvPr>
            <p:custDataLst>
              <p:tags r:id="rId13"/>
            </p:custDataLst>
          </p:nvPr>
        </p:nvCxnSpPr>
        <p:spPr bwMode="gray">
          <a:xfrm flipV="1">
            <a:off x="4308475" y="3759201"/>
            <a:ext cx="0" cy="41275"/>
          </a:xfrm>
          <a:prstGeom prst="line">
            <a:avLst/>
          </a:prstGeom>
          <a:ln w="6350" cap="rnd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>
            <p:custDataLst>
              <p:tags r:id="rId14"/>
            </p:custDataLst>
          </p:nvPr>
        </p:nvCxnSpPr>
        <p:spPr bwMode="gray">
          <a:xfrm flipV="1">
            <a:off x="1776413" y="3197225"/>
            <a:ext cx="0" cy="101600"/>
          </a:xfrm>
          <a:prstGeom prst="line">
            <a:avLst/>
          </a:prstGeom>
          <a:ln w="6350" cap="rnd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/>
          <p:nvPr>
            <p:custDataLst>
              <p:tags r:id="rId15"/>
            </p:custDataLst>
          </p:nvPr>
        </p:nvCxnSpPr>
        <p:spPr bwMode="gray">
          <a:xfrm flipV="1">
            <a:off x="3463925" y="3667125"/>
            <a:ext cx="0" cy="101600"/>
          </a:xfrm>
          <a:prstGeom prst="line">
            <a:avLst/>
          </a:prstGeom>
          <a:ln w="6350" cap="rnd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1 45"/>
          <p:cNvCxnSpPr/>
          <p:nvPr>
            <p:custDataLst>
              <p:tags r:id="rId16"/>
            </p:custDataLst>
          </p:nvPr>
        </p:nvCxnSpPr>
        <p:spPr bwMode="gray">
          <a:xfrm flipV="1">
            <a:off x="2620963" y="3376613"/>
            <a:ext cx="0" cy="101600"/>
          </a:xfrm>
          <a:prstGeom prst="line">
            <a:avLst/>
          </a:prstGeom>
          <a:ln w="6350" cap="rnd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1484312" y="4748213"/>
            <a:ext cx="58578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450"/>
              </a:spcBef>
              <a:spcAft>
                <a:spcPts val="225"/>
              </a:spcAft>
              <a:buFont typeface="Arial" panose="020B0604020202020204" pitchFamily="34" charset="0"/>
              <a:buChar char="​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13300" indent="-129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383400" indent="-1242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685800" rtl="0" eaLnBrk="1" latinLnBrk="0" hangingPunct="1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2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Font typeface="Arial" panose="020B0604020202020204" pitchFamily="34" charset="0"/>
              <a:buChar char="​"/>
              <a:def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02406" indent="-1143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33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405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18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CC0BE41-869F-41BC-974A-5E28D2326D26}" type="datetime'T''''''''''''''e''''''''r''m''''i''''''''n''a''''l'''''''">
              <a:rPr lang="it-IT" altLang="en-US" sz="1200" smtClean="0">
                <a:solidFill>
                  <a:srgbClr val="000000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Terminal</a:t>
            </a:fld>
            <a:endParaRPr lang="it-IT" sz="1200" dirty="0">
              <a:solidFill>
                <a:srgbClr val="000000"/>
              </a:solidFill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663575" y="4748213"/>
            <a:ext cx="53816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450"/>
              </a:spcBef>
              <a:spcAft>
                <a:spcPts val="225"/>
              </a:spcAft>
              <a:buFont typeface="Arial" panose="020B0604020202020204" pitchFamily="34" charset="0"/>
              <a:buChar char="​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13300" indent="-129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383400" indent="-1242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685800" rtl="0" eaLnBrk="1" latinLnBrk="0" hangingPunct="1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2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Font typeface="Arial" panose="020B0604020202020204" pitchFamily="34" charset="0"/>
              <a:buChar char="​"/>
              <a:def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02406" indent="-1143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33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405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18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DF8B39E-082B-491E-997C-D92C02B5CBF0}" type="datetime'2''''''''''0''2''''0'''''''''' ''''''&#10;Bu''dg''''e''''''t'">
              <a:rPr lang="it-IT" altLang="en-US" sz="1200" b="1" smtClean="0">
                <a:solidFill>
                  <a:srgbClr val="000000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2020 
Budget</a:t>
            </a:fld>
            <a:endParaRPr lang="it-IT" sz="1200" b="1" dirty="0">
              <a:solidFill>
                <a:srgbClr val="000000"/>
              </a:solidFill>
            </a:endParaRPr>
          </a:p>
        </p:txBody>
      </p:sp>
      <p:sp>
        <p:nvSpPr>
          <p:cNvPr id="71" name="Text Placeholder 3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1616077" y="3298825"/>
            <a:ext cx="3206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450"/>
              </a:spcBef>
              <a:spcAft>
                <a:spcPts val="225"/>
              </a:spcAft>
              <a:buFont typeface="Arial" panose="020B0604020202020204" pitchFamily="34" charset="0"/>
              <a:buChar char="​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13300" indent="-129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383400" indent="-1242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685800" rtl="0" eaLnBrk="1" latinLnBrk="0" hangingPunct="1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2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Font typeface="Arial" panose="020B0604020202020204" pitchFamily="34" charset="0"/>
              <a:buChar char="​"/>
              <a:def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02406" indent="-1143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33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405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18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F5D9F44-1A87-4FC8-88D4-C7B9DBF0F3E8}" type="datetime'''''''-1''''''''''''''''2''''8'''''''''''''''''">
              <a:rPr lang="it-IT" altLang="en-US" sz="1100" b="1" smtClean="0">
                <a:solidFill>
                  <a:srgbClr val="000000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-128</a:t>
            </a:fld>
            <a:endParaRPr lang="it-IT" sz="1100" b="1" dirty="0">
              <a:solidFill>
                <a:srgbClr val="000000"/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2354263" y="4748213"/>
            <a:ext cx="5349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450"/>
              </a:spcBef>
              <a:spcAft>
                <a:spcPts val="225"/>
              </a:spcAft>
              <a:buFont typeface="Arial" panose="020B0604020202020204" pitchFamily="34" charset="0"/>
              <a:buChar char="​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13300" indent="-129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383400" indent="-1242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685800" rtl="0" eaLnBrk="1" latinLnBrk="0" hangingPunct="1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2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Font typeface="Arial" panose="020B0604020202020204" pitchFamily="34" charset="0"/>
              <a:buChar char="​"/>
              <a:def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02406" indent="-1143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33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405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18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93FFFA6-7CBF-4866-90E8-38AE0086E82D}" type="datetime'''''''Pis''t''''''''e'' e'''''' Pi''az''z''''a''''''''li'''''">
              <a:rPr lang="it-IT" altLang="en-US" sz="1200" smtClean="0">
                <a:solidFill>
                  <a:srgbClr val="000000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Piste e Piazzali</a:t>
            </a:fld>
            <a:endParaRPr lang="it-IT" sz="1200" dirty="0">
              <a:solidFill>
                <a:srgbClr val="000000"/>
              </a:solidFill>
            </a:endParaRPr>
          </a:p>
        </p:txBody>
      </p:sp>
      <p:sp>
        <p:nvSpPr>
          <p:cNvPr id="72" name="Text Placeholder 3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2500313" y="3478213"/>
            <a:ext cx="2428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450"/>
              </a:spcBef>
              <a:spcAft>
                <a:spcPts val="225"/>
              </a:spcAft>
              <a:buFont typeface="Arial" panose="020B0604020202020204" pitchFamily="34" charset="0"/>
              <a:buChar char="​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13300" indent="-129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383400" indent="-1242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685800" rtl="0" eaLnBrk="1" latinLnBrk="0" hangingPunct="1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2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Font typeface="Arial" panose="020B0604020202020204" pitchFamily="34" charset="0"/>
              <a:buChar char="​"/>
              <a:def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02406" indent="-1143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33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405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18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EB96E7F-2D3C-4385-A630-F3288B68F19C}" type="datetime'''''''''''-''''''''''''''''''''''''''''''2''''4'''''">
              <a:rPr lang="it-IT" altLang="en-US" sz="1100" b="1" smtClean="0">
                <a:solidFill>
                  <a:srgbClr val="000000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-24</a:t>
            </a:fld>
            <a:endParaRPr lang="it-IT" sz="1100" b="1" dirty="0">
              <a:solidFill>
                <a:srgbClr val="000000"/>
              </a:solidFill>
            </a:endParaRPr>
          </a:p>
        </p:txBody>
      </p:sp>
      <p:sp>
        <p:nvSpPr>
          <p:cNvPr id="73" name="Text Placeholder 3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3343275" y="3768725"/>
            <a:ext cx="2428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450"/>
              </a:spcBef>
              <a:spcAft>
                <a:spcPts val="225"/>
              </a:spcAft>
              <a:buFont typeface="Arial" panose="020B0604020202020204" pitchFamily="34" charset="0"/>
              <a:buChar char="​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13300" indent="-129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383400" indent="-1242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685800" rtl="0" eaLnBrk="1" latinLnBrk="0" hangingPunct="1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2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Font typeface="Arial" panose="020B0604020202020204" pitchFamily="34" charset="0"/>
              <a:buChar char="​"/>
              <a:def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02406" indent="-1143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33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405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18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85F0298-035E-4729-8927-08A5A7D3407F}" type="datetime'''''''-''''''3''''''''''''9'''''''''''''">
              <a:rPr lang="it-IT" altLang="en-US" sz="1100" b="1" smtClean="0">
                <a:solidFill>
                  <a:srgbClr val="000000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-39</a:t>
            </a:fld>
            <a:endParaRPr lang="it-IT" sz="1100" b="1" dirty="0">
              <a:solidFill>
                <a:srgbClr val="000000"/>
              </a:solidFill>
            </a:endParaRPr>
          </a:p>
        </p:txBody>
      </p:sp>
      <p:sp>
        <p:nvSpPr>
          <p:cNvPr id="16" name="Text Placeholder 3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3052764" y="4748213"/>
            <a:ext cx="82391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450"/>
              </a:spcBef>
              <a:spcAft>
                <a:spcPts val="225"/>
              </a:spcAft>
              <a:buFont typeface="Arial" panose="020B0604020202020204" pitchFamily="34" charset="0"/>
              <a:buChar char="​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13300" indent="-129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383400" indent="-1242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685800" rtl="0" eaLnBrk="1" latinLnBrk="0" hangingPunct="1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2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Font typeface="Arial" panose="020B0604020202020204" pitchFamily="34" charset="0"/>
              <a:buChar char="​"/>
              <a:def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02406" indent="-1143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33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405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18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52AC2F2-B119-420C-8E00-C68B204229DC}" type="datetime'A''l''t''''r''i'' ''I''''''''''''nve''s''ti''''m''en''''ti'''">
              <a:rPr lang="it-IT" altLang="en-US" sz="1200" smtClean="0">
                <a:solidFill>
                  <a:srgbClr val="000000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Altri Investimenti</a:t>
            </a:fld>
            <a:endParaRPr lang="it-IT" sz="1200" dirty="0">
              <a:solidFill>
                <a:srgbClr val="000000"/>
              </a:solidFill>
            </a:endParaRPr>
          </a:p>
        </p:txBody>
      </p:sp>
      <p:sp>
        <p:nvSpPr>
          <p:cNvPr id="74" name="Text Placeholder 3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4225925" y="3800475"/>
            <a:ext cx="1651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450"/>
              </a:spcBef>
              <a:spcAft>
                <a:spcPts val="225"/>
              </a:spcAft>
              <a:buFont typeface="Arial" panose="020B0604020202020204" pitchFamily="34" charset="0"/>
              <a:buChar char="​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13300" indent="-129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383400" indent="-1242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685800" rtl="0" eaLnBrk="1" latinLnBrk="0" hangingPunct="1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2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Font typeface="Arial" panose="020B0604020202020204" pitchFamily="34" charset="0"/>
              <a:buChar char="​"/>
              <a:def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02406" indent="-1143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33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405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18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EE0E6F8-B86E-4D3E-A99E-3DEAD65EF70C}" type="datetime'''''''''''''''''''''''''''''''''-''''''''''''4'''''''">
              <a:rPr lang="it-IT" altLang="en-US" sz="1100" b="1" smtClean="0">
                <a:solidFill>
                  <a:srgbClr val="000000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-4</a:t>
            </a:fld>
            <a:endParaRPr lang="it-IT" sz="1100" b="1" dirty="0">
              <a:solidFill>
                <a:srgbClr val="000000"/>
              </a:solidFill>
            </a:endParaRPr>
          </a:p>
        </p:txBody>
      </p:sp>
      <p:sp>
        <p:nvSpPr>
          <p:cNvPr id="24" name="Text Placeholder 3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3983038" y="4748213"/>
            <a:ext cx="65246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450"/>
              </a:spcBef>
              <a:spcAft>
                <a:spcPts val="225"/>
              </a:spcAft>
              <a:buFont typeface="Arial" panose="020B0604020202020204" pitchFamily="34" charset="0"/>
              <a:buChar char="​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13300" indent="-129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383400" indent="-1242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685800" rtl="0" eaLnBrk="1" latinLnBrk="0" hangingPunct="1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2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Font typeface="Arial" panose="020B0604020202020204" pitchFamily="34" charset="0"/>
              <a:buChar char="​"/>
              <a:def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02406" indent="-1143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33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405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18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A28C979-2FD0-4EBE-B200-8536AE17E08F}" type="datetime'''''''Cia''''''''''''''m''''''''pi''''''''''n''o'''''">
              <a:rPr lang="it-IT" altLang="en-US" sz="1200" smtClean="0">
                <a:solidFill>
                  <a:srgbClr val="000000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Ciampino</a:t>
            </a:fld>
            <a:endParaRPr lang="it-IT" sz="1200" dirty="0">
              <a:solidFill>
                <a:srgbClr val="000000"/>
              </a:solidFill>
            </a:endParaRPr>
          </a:p>
        </p:txBody>
      </p:sp>
      <p:sp>
        <p:nvSpPr>
          <p:cNvPr id="30" name="Text Placeholder 3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4876800" y="4748213"/>
            <a:ext cx="55403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450"/>
              </a:spcBef>
              <a:spcAft>
                <a:spcPts val="225"/>
              </a:spcAft>
              <a:buFont typeface="Arial" panose="020B0604020202020204" pitchFamily="34" charset="0"/>
              <a:buChar char="​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13300" indent="-129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383400" indent="-1242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685800" rtl="0" eaLnBrk="1" latinLnBrk="0" hangingPunct="1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2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Font typeface="Arial" panose="020B0604020202020204" pitchFamily="34" charset="0"/>
              <a:buChar char="​"/>
              <a:def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02406" indent="-1143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33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405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18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219B12A-8F17-46B6-90DE-276B2AB294A1}" type="datetime'2''0''2''0 ''&#10;''''Stima ''''a'' ''''&#10;''''f''ini''''''r''e'''''">
              <a:rPr lang="it-IT" altLang="en-US" sz="1200" b="1" smtClean="0">
                <a:solidFill>
                  <a:srgbClr val="000000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2020 
Stima a 
finire</a:t>
            </a:fld>
            <a:endParaRPr lang="it-IT" sz="1200" b="1" dirty="0">
              <a:solidFill>
                <a:srgbClr val="000000"/>
              </a:solidFill>
            </a:endParaRPr>
          </a:p>
        </p:txBody>
      </p:sp>
      <p:sp>
        <p:nvSpPr>
          <p:cNvPr id="85" name="Text Placeholder 3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2746375" y="1743075"/>
            <a:ext cx="590550" cy="522288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808080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450"/>
              </a:spcBef>
              <a:spcAft>
                <a:spcPts val="225"/>
              </a:spcAft>
              <a:buFont typeface="Arial" panose="020B0604020202020204" pitchFamily="34" charset="0"/>
              <a:buChar char="​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13300" indent="-129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383400" indent="-1242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685800" rtl="0" eaLnBrk="1" latinLnBrk="0" hangingPunct="1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2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Font typeface="Arial" panose="020B0604020202020204" pitchFamily="34" charset="0"/>
              <a:buChar char="​"/>
              <a:def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02406" indent="-1143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33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405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18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50D6BDE-C1DA-45B1-A1D7-449DF3A72442}" type="datetime'''-''''''''''''''1''''''''''9''''''''''''6'''''''''''''''''">
              <a:rPr lang="it-IT" altLang="en-US" sz="1100" b="1" smtClean="0">
                <a:solidFill>
                  <a:srgbClr val="000000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-196</a:t>
            </a:fld>
            <a:r>
              <a:rPr lang="it-IT" altLang="en-US" sz="1100" b="1" dirty="0">
                <a:solidFill>
                  <a:srgbClr val="000000"/>
                </a:solidFill>
              </a:rPr>
              <a:t/>
            </a:r>
            <a:br>
              <a:rPr lang="it-IT" altLang="en-US" sz="1100" b="1" dirty="0">
                <a:solidFill>
                  <a:srgbClr val="000000"/>
                </a:solidFill>
              </a:rPr>
            </a:br>
            <a:r>
              <a:rPr lang="it-IT" altLang="en-US" sz="1100" b="1" dirty="0">
                <a:solidFill>
                  <a:srgbClr val="000000"/>
                </a:solidFill>
              </a:rPr>
              <a:t>(</a:t>
            </a:r>
            <a:fld id="{149F508D-EB99-455C-92D9-17B0E9A8F008}" type="datetime'''''''-''''''''''''''6''''1''''%'''''''''">
              <a:rPr lang="it-IT" altLang="en-US" sz="1100" b="1" smtClean="0">
                <a:solidFill>
                  <a:srgbClr val="000000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-61%</a:t>
            </a:fld>
            <a:r>
              <a:rPr lang="it-IT" altLang="en-US" sz="1100" b="1" dirty="0">
                <a:solidFill>
                  <a:srgbClr val="000000"/>
                </a:solidFill>
              </a:rPr>
              <a:t>)</a:t>
            </a:r>
            <a:endParaRPr lang="it-IT" sz="1100" b="1" dirty="0">
              <a:solidFill>
                <a:srgbClr val="000000"/>
              </a:solidFill>
            </a:endParaRPr>
          </a:p>
        </p:txBody>
      </p:sp>
      <p:cxnSp>
        <p:nvCxnSpPr>
          <p:cNvPr id="62" name="Connettore 1 61"/>
          <p:cNvCxnSpPr/>
          <p:nvPr/>
        </p:nvCxnSpPr>
        <p:spPr>
          <a:xfrm>
            <a:off x="414340" y="1642745"/>
            <a:ext cx="5327650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asellaDiTesto 75"/>
          <p:cNvSpPr txBox="1"/>
          <p:nvPr/>
        </p:nvSpPr>
        <p:spPr>
          <a:xfrm>
            <a:off x="579438" y="1104583"/>
            <a:ext cx="4995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>
                <a:solidFill>
                  <a:srgbClr val="000000"/>
                </a:solidFill>
              </a:rPr>
              <a:t>Stima a finire </a:t>
            </a:r>
            <a:r>
              <a:rPr lang="it-IT" sz="1600" b="1" i="1" dirty="0" err="1">
                <a:solidFill>
                  <a:srgbClr val="000000"/>
                </a:solidFill>
              </a:rPr>
              <a:t>Capex</a:t>
            </a:r>
            <a:r>
              <a:rPr lang="it-IT" sz="1600" b="1" i="1" dirty="0">
                <a:solidFill>
                  <a:srgbClr val="000000"/>
                </a:solidFill>
              </a:rPr>
              <a:t> 2020 (€ mln)</a:t>
            </a:r>
          </a:p>
        </p:txBody>
      </p:sp>
      <p:sp>
        <p:nvSpPr>
          <p:cNvPr id="78" name="CasellaDiTesto 77"/>
          <p:cNvSpPr txBox="1"/>
          <p:nvPr/>
        </p:nvSpPr>
        <p:spPr>
          <a:xfrm>
            <a:off x="6026328" y="1760494"/>
            <a:ext cx="3788234" cy="31777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it-IT" sz="1200" b="1" u="sng" dirty="0">
                <a:solidFill>
                  <a:srgbClr val="000000"/>
                </a:solidFill>
              </a:rPr>
              <a:t>Principali differenze:</a:t>
            </a:r>
          </a:p>
          <a:p>
            <a:pPr marL="171450" indent="-1714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rgbClr val="000000"/>
                </a:solidFill>
              </a:rPr>
              <a:t>Terminal (-128 € mln)</a:t>
            </a:r>
            <a:r>
              <a:rPr lang="it-IT" sz="1200" dirty="0">
                <a:solidFill>
                  <a:srgbClr val="000000"/>
                </a:solidFill>
              </a:rPr>
              <a:t>, di cui:</a:t>
            </a:r>
          </a:p>
          <a:p>
            <a:pPr marL="628650" lvl="1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</a:rPr>
              <a:t>Sistema Aerostazioni Est, -98 € mln</a:t>
            </a:r>
          </a:p>
          <a:p>
            <a:pPr marL="628650" lvl="1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</a:rPr>
              <a:t>Riqualifica Terminal 3, -20 € mln</a:t>
            </a:r>
          </a:p>
          <a:p>
            <a:pPr marL="628650" lvl="1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</a:rPr>
              <a:t>Altri investimenti/ variazioni, -10 € mln</a:t>
            </a:r>
          </a:p>
          <a:p>
            <a:pPr marL="171450" indent="-1714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rgbClr val="000000"/>
                </a:solidFill>
              </a:rPr>
              <a:t>Piste e Piazzali (-24 € mln)</a:t>
            </a:r>
            <a:r>
              <a:rPr lang="it-IT" sz="1200" dirty="0">
                <a:solidFill>
                  <a:srgbClr val="000000"/>
                </a:solidFill>
              </a:rPr>
              <a:t>, di cui:</a:t>
            </a:r>
          </a:p>
          <a:p>
            <a:pPr marL="628650" lvl="1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</a:rPr>
              <a:t>Sala controllo </a:t>
            </a:r>
            <a:r>
              <a:rPr lang="it-IT" sz="1200" dirty="0" err="1">
                <a:solidFill>
                  <a:srgbClr val="000000"/>
                </a:solidFill>
              </a:rPr>
              <a:t>centralizz</a:t>
            </a:r>
            <a:r>
              <a:rPr lang="it-IT" sz="1200" dirty="0">
                <a:solidFill>
                  <a:srgbClr val="000000"/>
                </a:solidFill>
              </a:rPr>
              <a:t>. (APOC), -9 € mln</a:t>
            </a:r>
          </a:p>
          <a:p>
            <a:pPr marL="628650" lvl="1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</a:rPr>
              <a:t>Nuova area logistica carburanti, -3 € mln </a:t>
            </a:r>
          </a:p>
          <a:p>
            <a:pPr marL="628650" lvl="1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</a:rPr>
              <a:t>Altri interventi/ variazioni, -12 € mln</a:t>
            </a:r>
            <a:endParaRPr lang="it-IT" sz="1200" b="1" dirty="0">
              <a:solidFill>
                <a:srgbClr val="000000"/>
              </a:solidFill>
            </a:endParaRPr>
          </a:p>
          <a:p>
            <a:pPr marL="171450" indent="-1714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rgbClr val="000000"/>
                </a:solidFill>
              </a:rPr>
              <a:t>Altri Investimenti (-39 € mln)</a:t>
            </a:r>
            <a:r>
              <a:rPr lang="it-IT" sz="1200" dirty="0">
                <a:solidFill>
                  <a:srgbClr val="000000"/>
                </a:solidFill>
              </a:rPr>
              <a:t>, di cui:</a:t>
            </a:r>
          </a:p>
          <a:p>
            <a:pPr marL="628650" lvl="1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</a:rPr>
              <a:t>Viabilità e parcheggi, -12 € mln</a:t>
            </a:r>
          </a:p>
          <a:p>
            <a:pPr marL="628650" lvl="1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</a:rPr>
              <a:t>Sistemi informativi, -3 € mln</a:t>
            </a:r>
          </a:p>
          <a:p>
            <a:pPr marL="628650" lvl="1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000000"/>
                </a:solidFill>
              </a:rPr>
              <a:t>Altri (edifici, impianti e reti), -24 € mln</a:t>
            </a:r>
            <a:endParaRPr lang="it-IT" sz="1200" b="1" dirty="0">
              <a:solidFill>
                <a:srgbClr val="000000"/>
              </a:solidFill>
            </a:endParaRPr>
          </a:p>
          <a:p>
            <a:pPr marL="171450" lvl="1" indent="-1714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rgbClr val="000000"/>
                </a:solidFill>
              </a:rPr>
              <a:t>Ciampino (-4 € mln)</a:t>
            </a:r>
          </a:p>
        </p:txBody>
      </p:sp>
      <p:cxnSp>
        <p:nvCxnSpPr>
          <p:cNvPr id="79" name="Connettore 1 78"/>
          <p:cNvCxnSpPr/>
          <p:nvPr/>
        </p:nvCxnSpPr>
        <p:spPr>
          <a:xfrm>
            <a:off x="6021167" y="1642745"/>
            <a:ext cx="3801600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asellaDiTesto 79"/>
          <p:cNvSpPr txBox="1"/>
          <p:nvPr/>
        </p:nvSpPr>
        <p:spPr>
          <a:xfrm>
            <a:off x="6224447" y="1043627"/>
            <a:ext cx="3348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>
                <a:solidFill>
                  <a:srgbClr val="000000"/>
                </a:solidFill>
              </a:rPr>
              <a:t>Confronto Stima a finire vs Budget</a:t>
            </a:r>
          </a:p>
        </p:txBody>
      </p:sp>
      <p:sp>
        <p:nvSpPr>
          <p:cNvPr id="102" name="CasellaDiTesto 101"/>
          <p:cNvSpPr txBox="1"/>
          <p:nvPr/>
        </p:nvSpPr>
        <p:spPr>
          <a:xfrm>
            <a:off x="201802" y="6664576"/>
            <a:ext cx="94681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i="1" dirty="0">
                <a:solidFill>
                  <a:srgbClr val="000000"/>
                </a:solidFill>
                <a:cs typeface="Arial" pitchFamily="34" charset="0"/>
              </a:rPr>
              <a:t>NB: vista ITA GAAP; non include iniziative immobiliari</a:t>
            </a:r>
          </a:p>
        </p:txBody>
      </p:sp>
      <p:sp>
        <p:nvSpPr>
          <p:cNvPr id="88" name="Parentesi graffa aperta 87"/>
          <p:cNvSpPr/>
          <p:nvPr/>
        </p:nvSpPr>
        <p:spPr>
          <a:xfrm rot="16200000">
            <a:off x="2482850" y="2782438"/>
            <a:ext cx="331788" cy="2474913"/>
          </a:xfrm>
          <a:prstGeom prst="leftBrace">
            <a:avLst/>
          </a:prstGeom>
          <a:ln w="9525" cap="rnd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0000"/>
              </a:solidFill>
            </a:endParaRPr>
          </a:p>
        </p:txBody>
      </p:sp>
      <p:sp>
        <p:nvSpPr>
          <p:cNvPr id="113" name="CasellaDiTesto 112"/>
          <p:cNvSpPr txBox="1"/>
          <p:nvPr/>
        </p:nvSpPr>
        <p:spPr>
          <a:xfrm>
            <a:off x="1411279" y="4154034"/>
            <a:ext cx="2474923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i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Totale Fiumicino  -192 M€</a:t>
            </a:r>
          </a:p>
        </p:txBody>
      </p:sp>
      <p:sp>
        <p:nvSpPr>
          <p:cNvPr id="37" name="Triangolo isoscele 36">
            <a:extLst>
              <a:ext uri="{FF2B5EF4-FFF2-40B4-BE49-F238E27FC236}">
                <a16:creationId xmlns:a16="http://schemas.microsoft.com/office/drawing/2014/main" xmlns="" id="{C05C1E1E-325B-48C3-9216-F92F8C2A28E9}"/>
              </a:ext>
            </a:extLst>
          </p:cNvPr>
          <p:cNvSpPr/>
          <p:nvPr/>
        </p:nvSpPr>
        <p:spPr>
          <a:xfrm rot="10800000">
            <a:off x="2232252" y="5286041"/>
            <a:ext cx="1247321" cy="315686"/>
          </a:xfrm>
          <a:prstGeom prst="triangle">
            <a:avLst/>
          </a:prstGeom>
          <a:solidFill>
            <a:srgbClr val="FFC000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200" dirty="0">
              <a:solidFill>
                <a:srgbClr val="FFFFFF"/>
              </a:solidFill>
            </a:endParaRP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xmlns="" id="{F386665C-3F4C-4B05-925D-289467E205D3}"/>
              </a:ext>
            </a:extLst>
          </p:cNvPr>
          <p:cNvSpPr/>
          <p:nvPr/>
        </p:nvSpPr>
        <p:spPr>
          <a:xfrm>
            <a:off x="427038" y="5722814"/>
            <a:ext cx="8931566" cy="85116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/>
                </a:solidFill>
              </a:rPr>
              <a:t>L’emergenza ha determinato </a:t>
            </a:r>
            <a:r>
              <a:rPr lang="it-IT" sz="1400" dirty="0" smtClean="0">
                <a:solidFill>
                  <a:schemeClr val="tx1"/>
                </a:solidFill>
              </a:rPr>
              <a:t>sospensione </a:t>
            </a:r>
            <a:r>
              <a:rPr lang="it-IT" sz="1400" dirty="0">
                <a:solidFill>
                  <a:schemeClr val="tx1"/>
                </a:solidFill>
              </a:rPr>
              <a:t>dei cantieri e </a:t>
            </a:r>
            <a:r>
              <a:rPr lang="it-IT" sz="1400" dirty="0" err="1">
                <a:solidFill>
                  <a:schemeClr val="tx1"/>
                </a:solidFill>
              </a:rPr>
              <a:t>ripianificazione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smtClean="0">
                <a:solidFill>
                  <a:schemeClr val="tx1"/>
                </a:solidFill>
              </a:rPr>
              <a:t>dei </a:t>
            </a:r>
            <a:r>
              <a:rPr lang="it-IT" sz="1400" dirty="0">
                <a:solidFill>
                  <a:schemeClr val="tx1"/>
                </a:solidFill>
              </a:rPr>
              <a:t>principali progetti previsti nel 2020 il cui avanzamento avrebbe contribuito a determinare un differenziale positivo di periodo con impegni di CDP</a:t>
            </a:r>
          </a:p>
        </p:txBody>
      </p:sp>
    </p:spTree>
    <p:extLst>
      <p:ext uri="{BB962C8B-B14F-4D97-AF65-F5344CB8AC3E}">
        <p14:creationId xmlns:p14="http://schemas.microsoft.com/office/powerpoint/2010/main" val="110898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69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28668216"/>
              </p:ext>
            </p:extLst>
          </p:nvPr>
        </p:nvGraphicFramePr>
        <p:xfrm>
          <a:off x="1595" y="160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22" name="Diapositiva think-cell" r:id="rId28" imgW="360" imgH="360" progId="TCLayout.ActiveDocument.1">
                  <p:embed/>
                </p:oleObj>
              </mc:Choice>
              <mc:Fallback>
                <p:oleObj name="Diapositiva think-cell" r:id="rId28" imgW="360" imgH="360" progId="TCLayout.ActiveDocument.1">
                  <p:embed/>
                  <p:pic>
                    <p:nvPicPr>
                      <p:cNvPr id="66562" name="Object 69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" y="1602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tangolo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000" dirty="0">
              <a:solidFill>
                <a:srgbClr val="FFFFFF"/>
              </a:solidFill>
              <a:sym typeface="+mn-lt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46270" y="209624"/>
            <a:ext cx="9019969" cy="398181"/>
          </a:xfrm>
        </p:spPr>
        <p:txBody>
          <a:bodyPr/>
          <a:lstStyle/>
          <a:p>
            <a:pPr>
              <a:defRPr/>
            </a:pPr>
            <a:r>
              <a:rPr lang="it-IT" sz="2400" kern="1200" dirty="0">
                <a:solidFill>
                  <a:schemeClr val="tx2"/>
                </a:solidFill>
              </a:rPr>
              <a:t>Dal 2016 costante riduzione tariffaria a FCO…</a:t>
            </a:r>
          </a:p>
        </p:txBody>
      </p:sp>
      <p:cxnSp>
        <p:nvCxnSpPr>
          <p:cNvPr id="38" name="Connettore 1 13">
            <a:extLst>
              <a:ext uri="{FF2B5EF4-FFF2-40B4-BE49-F238E27FC236}">
                <a16:creationId xmlns:a16="http://schemas.microsoft.com/office/drawing/2014/main" xmlns="" id="{37C13C95-B2D8-4BAA-9B2A-FD02CCF66DD1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 flipV="1">
            <a:off x="4670425" y="5802313"/>
            <a:ext cx="0" cy="46038"/>
          </a:xfrm>
          <a:prstGeom prst="line">
            <a:avLst/>
          </a:prstGeom>
          <a:ln w="9525" algn="ctr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1 7">
            <a:extLst>
              <a:ext uri="{FF2B5EF4-FFF2-40B4-BE49-F238E27FC236}">
                <a16:creationId xmlns:a16="http://schemas.microsoft.com/office/drawing/2014/main" xmlns="" id="{1D7849D2-3498-4BBD-9DBE-DE285FEF8038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 flipV="1">
            <a:off x="1127125" y="5802313"/>
            <a:ext cx="0" cy="46038"/>
          </a:xfrm>
          <a:prstGeom prst="line">
            <a:avLst/>
          </a:prstGeom>
          <a:ln w="9525" algn="ctr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21">
            <a:extLst>
              <a:ext uri="{FF2B5EF4-FFF2-40B4-BE49-F238E27FC236}">
                <a16:creationId xmlns:a16="http://schemas.microsoft.com/office/drawing/2014/main" xmlns="" id="{6B4A7514-FAB8-4A22-B501-B6E0B597357D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1084263" y="5802313"/>
            <a:ext cx="42863" cy="0"/>
          </a:xfrm>
          <a:prstGeom prst="line">
            <a:avLst/>
          </a:prstGeom>
          <a:ln w="9525" algn="ctr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14">
            <a:extLst>
              <a:ext uri="{FF2B5EF4-FFF2-40B4-BE49-F238E27FC236}">
                <a16:creationId xmlns:a16="http://schemas.microsoft.com/office/drawing/2014/main" xmlns="" id="{523282DC-17A5-460F-9F14-0CF148158BEF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 flipV="1">
            <a:off x="7032625" y="5802313"/>
            <a:ext cx="0" cy="4603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8">
            <a:extLst>
              <a:ext uri="{FF2B5EF4-FFF2-40B4-BE49-F238E27FC236}">
                <a16:creationId xmlns:a16="http://schemas.microsoft.com/office/drawing/2014/main" xmlns="" id="{D2D74152-253E-4AEE-8238-D5C2C9A0DAC3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 flipV="1">
            <a:off x="2308225" y="5802313"/>
            <a:ext cx="0" cy="46038"/>
          </a:xfrm>
          <a:prstGeom prst="line">
            <a:avLst/>
          </a:prstGeom>
          <a:ln w="9525" algn="ctr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9">
            <a:extLst>
              <a:ext uri="{FF2B5EF4-FFF2-40B4-BE49-F238E27FC236}">
                <a16:creationId xmlns:a16="http://schemas.microsoft.com/office/drawing/2014/main" xmlns="" id="{EBE76CC9-B8D3-4AE7-BCFD-65F82491F1AA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 flipV="1">
            <a:off x="3489325" y="5802313"/>
            <a:ext cx="0" cy="46038"/>
          </a:xfrm>
          <a:prstGeom prst="line">
            <a:avLst/>
          </a:prstGeom>
          <a:ln w="9525" algn="ctr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18">
            <a:extLst>
              <a:ext uri="{FF2B5EF4-FFF2-40B4-BE49-F238E27FC236}">
                <a16:creationId xmlns:a16="http://schemas.microsoft.com/office/drawing/2014/main" xmlns="" id="{582782B3-78C0-458F-9510-95E8CB1DDD82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1084263" y="5051425"/>
            <a:ext cx="428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1 19">
            <a:extLst>
              <a:ext uri="{FF2B5EF4-FFF2-40B4-BE49-F238E27FC236}">
                <a16:creationId xmlns:a16="http://schemas.microsoft.com/office/drawing/2014/main" xmlns="" id="{B7AC1D3A-E921-4B9E-8600-73E0A8244A1A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1084263" y="3548063"/>
            <a:ext cx="428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10">
            <a:extLst>
              <a:ext uri="{FF2B5EF4-FFF2-40B4-BE49-F238E27FC236}">
                <a16:creationId xmlns:a16="http://schemas.microsoft.com/office/drawing/2014/main" xmlns="" id="{A9AF7981-74CA-4C87-BE9A-72FD4DEAF625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>
            <a:off x="1084263" y="2797175"/>
            <a:ext cx="42863" cy="0"/>
          </a:xfrm>
          <a:prstGeom prst="line">
            <a:avLst/>
          </a:prstGeom>
          <a:ln w="9525" algn="ctr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xmlns="" id="{CF71A7F5-2401-495E-83E3-43EDC22F611B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1084263" y="2046288"/>
            <a:ext cx="42862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Chart 3">
            <a:extLst>
              <a:ext uri="{FF2B5EF4-FFF2-40B4-BE49-F238E27FC236}">
                <a16:creationId xmlns:a16="http://schemas.microsoft.com/office/drawing/2014/main" xmlns="" id="{B2A41E5A-B8A1-43E9-A383-6D54A79D8E63}"/>
              </a:ext>
            </a:extLst>
          </p:cNvPr>
          <p:cNvGraphicFramePr/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744216604"/>
              </p:ext>
            </p:extLst>
          </p:nvPr>
        </p:nvGraphicFramePr>
        <p:xfrm>
          <a:off x="661988" y="1947863"/>
          <a:ext cx="6664325" cy="415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sp useBgFill="1">
        <p:nvSpPr>
          <p:cNvPr id="111" name="Text Placeholder 2">
            <a:extLst>
              <a:ext uri="{FF2B5EF4-FFF2-40B4-BE49-F238E27FC236}">
                <a16:creationId xmlns:a16="http://schemas.microsoft.com/office/drawing/2014/main" xmlns="" id="{BE03BBC7-2679-4B38-9C51-3F8B72A6B644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3321050" y="4170363"/>
            <a:ext cx="279400" cy="1524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17463" tIns="0" rIns="17463" bIns="0" numCol="1" spc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lnSpc>
                <a:spcPct val="93000"/>
              </a:lnSpc>
              <a:spcBef>
                <a:spcPts val="25"/>
              </a:spcBef>
              <a:spcAft>
                <a:spcPct val="0"/>
              </a:spcAft>
              <a:buFont typeface="Arial" pitchFamily="34" charset="0"/>
              <a:defRPr sz="17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188" indent="-230188" algn="l" rtl="0" eaLnBrk="1" fontAlgn="base" hangingPunct="1">
              <a:lnSpc>
                <a:spcPct val="93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+mn-lt"/>
              </a:defRPr>
            </a:lvl2pPr>
            <a:lvl3pPr marL="481013" indent="-233363" algn="l" rtl="0" eaLnBrk="1" fontAlgn="base" hangingPunct="1">
              <a:lnSpc>
                <a:spcPct val="93000"/>
              </a:lnSpc>
              <a:spcBef>
                <a:spcPts val="38"/>
              </a:spcBef>
              <a:spcAft>
                <a:spcPct val="0"/>
              </a:spcAft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+mn-lt"/>
              </a:defRPr>
            </a:lvl3pPr>
            <a:lvl4pPr marL="696913" indent="-200025" algn="l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1700">
                <a:solidFill>
                  <a:schemeClr val="tx1"/>
                </a:solidFill>
                <a:latin typeface="+mn-lt"/>
              </a:defRPr>
            </a:lvl4pPr>
            <a:lvl5pPr marL="696913" indent="1131888" algn="l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+mn-lt"/>
              </a:defRPr>
            </a:lvl5pPr>
            <a:lvl6pPr marL="1154113" indent="1131888" algn="l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+mn-lt"/>
              </a:defRPr>
            </a:lvl6pPr>
            <a:lvl7pPr marL="1611313" indent="1131888" algn="l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+mn-lt"/>
              </a:defRPr>
            </a:lvl7pPr>
            <a:lvl8pPr marL="2068513" indent="1131888" algn="l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+mn-lt"/>
              </a:defRPr>
            </a:lvl8pPr>
            <a:lvl9pPr marL="2525713" indent="1131888" algn="l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</a:pPr>
            <a:fld id="{A276D09D-2803-4373-BA96-086FBEBB72D0}" type="datetime'''''''''''''''''''''''''''''''''''''''''''''''''30,''''''5'">
              <a:rPr lang="it-IT" altLang="en-US" sz="1000" b="0" smtClean="0">
                <a:sym typeface="+mn-lt"/>
              </a:rPr>
              <a:pPr marL="0" indent="0">
                <a:lnSpc>
                  <a:spcPct val="100000"/>
                </a:lnSpc>
                <a:spcBef>
                  <a:spcPct val="0"/>
                </a:spcBef>
              </a:pPr>
              <a:t>30,5</a:t>
            </a:fld>
            <a:endParaRPr lang="it-IT" altLang="it-IT" sz="1000" b="0" dirty="0">
              <a:sym typeface="+mn-lt"/>
            </a:endParaRPr>
          </a:p>
        </p:txBody>
      </p:sp>
      <p:sp useBgFill="1">
        <p:nvSpPr>
          <p:cNvPr id="117" name="Text Placeholder 2">
            <a:extLst>
              <a:ext uri="{FF2B5EF4-FFF2-40B4-BE49-F238E27FC236}">
                <a16:creationId xmlns:a16="http://schemas.microsoft.com/office/drawing/2014/main" xmlns="" id="{64F70B57-FB3B-4F13-BA04-D0D1B037792F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4540250" y="4129088"/>
            <a:ext cx="279400" cy="1524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17463" tIns="0" rIns="17463" bIns="0" numCol="1" spc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lnSpc>
                <a:spcPct val="93000"/>
              </a:lnSpc>
              <a:spcBef>
                <a:spcPts val="25"/>
              </a:spcBef>
              <a:spcAft>
                <a:spcPct val="0"/>
              </a:spcAft>
              <a:buFont typeface="Arial" pitchFamily="34" charset="0"/>
              <a:defRPr sz="17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188" indent="-230188" algn="l" rtl="0" eaLnBrk="1" fontAlgn="base" hangingPunct="1">
              <a:lnSpc>
                <a:spcPct val="93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+mn-lt"/>
              </a:defRPr>
            </a:lvl2pPr>
            <a:lvl3pPr marL="481013" indent="-233363" algn="l" rtl="0" eaLnBrk="1" fontAlgn="base" hangingPunct="1">
              <a:lnSpc>
                <a:spcPct val="93000"/>
              </a:lnSpc>
              <a:spcBef>
                <a:spcPts val="38"/>
              </a:spcBef>
              <a:spcAft>
                <a:spcPct val="0"/>
              </a:spcAft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+mn-lt"/>
              </a:defRPr>
            </a:lvl3pPr>
            <a:lvl4pPr marL="696913" indent="-200025" algn="l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1700">
                <a:solidFill>
                  <a:schemeClr val="tx1"/>
                </a:solidFill>
                <a:latin typeface="+mn-lt"/>
              </a:defRPr>
            </a:lvl4pPr>
            <a:lvl5pPr marL="696913" indent="1131888" algn="l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+mn-lt"/>
              </a:defRPr>
            </a:lvl5pPr>
            <a:lvl6pPr marL="1154113" indent="1131888" algn="l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+mn-lt"/>
              </a:defRPr>
            </a:lvl6pPr>
            <a:lvl7pPr marL="1611313" indent="1131888" algn="l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+mn-lt"/>
              </a:defRPr>
            </a:lvl7pPr>
            <a:lvl8pPr marL="2068513" indent="1131888" algn="l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+mn-lt"/>
              </a:defRPr>
            </a:lvl8pPr>
            <a:lvl9pPr marL="2525713" indent="1131888" algn="l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</a:pPr>
            <a:fld id="{6EEE75AA-97C6-458E-A0D1-67E1CCBEE6C0}" type="datetime'''''''''''3''''''''''''''''''''''0'''''',''''''1'">
              <a:rPr lang="it-IT" altLang="en-US" sz="1000" b="0" smtClean="0">
                <a:sym typeface="+mn-lt"/>
              </a:rPr>
              <a:pPr marL="0" indent="0">
                <a:lnSpc>
                  <a:spcPct val="100000"/>
                </a:lnSpc>
                <a:spcBef>
                  <a:spcPct val="0"/>
                </a:spcBef>
              </a:pPr>
              <a:t>30,1</a:t>
            </a:fld>
            <a:endParaRPr lang="it-IT" altLang="it-IT" sz="1000" b="0" dirty="0">
              <a:sym typeface="+mn-lt"/>
            </a:endParaRPr>
          </a:p>
        </p:txBody>
      </p:sp>
      <p:sp useBgFill="1">
        <p:nvSpPr>
          <p:cNvPr id="121" name="Text Placeholder 2">
            <a:extLst>
              <a:ext uri="{FF2B5EF4-FFF2-40B4-BE49-F238E27FC236}">
                <a16:creationId xmlns:a16="http://schemas.microsoft.com/office/drawing/2014/main" xmlns="" id="{F47E86B8-9F43-4E23-89FE-B17F5AB23BAD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5702300" y="4168775"/>
            <a:ext cx="279400" cy="1524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17463" tIns="0" rIns="17463" bIns="0" numCol="1" spc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lnSpc>
                <a:spcPct val="93000"/>
              </a:lnSpc>
              <a:spcBef>
                <a:spcPts val="25"/>
              </a:spcBef>
              <a:spcAft>
                <a:spcPct val="0"/>
              </a:spcAft>
              <a:buFont typeface="Arial" pitchFamily="34" charset="0"/>
              <a:defRPr sz="17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188" indent="-230188" algn="l" rtl="0" eaLnBrk="1" fontAlgn="base" hangingPunct="1">
              <a:lnSpc>
                <a:spcPct val="93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+mn-lt"/>
              </a:defRPr>
            </a:lvl2pPr>
            <a:lvl3pPr marL="481013" indent="-233363" algn="l" rtl="0" eaLnBrk="1" fontAlgn="base" hangingPunct="1">
              <a:lnSpc>
                <a:spcPct val="93000"/>
              </a:lnSpc>
              <a:spcBef>
                <a:spcPts val="38"/>
              </a:spcBef>
              <a:spcAft>
                <a:spcPct val="0"/>
              </a:spcAft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+mn-lt"/>
              </a:defRPr>
            </a:lvl3pPr>
            <a:lvl4pPr marL="696913" indent="-200025" algn="l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1700">
                <a:solidFill>
                  <a:schemeClr val="tx1"/>
                </a:solidFill>
                <a:latin typeface="+mn-lt"/>
              </a:defRPr>
            </a:lvl4pPr>
            <a:lvl5pPr marL="696913" indent="1131888" algn="l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+mn-lt"/>
              </a:defRPr>
            </a:lvl5pPr>
            <a:lvl6pPr marL="1154113" indent="1131888" algn="l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+mn-lt"/>
              </a:defRPr>
            </a:lvl6pPr>
            <a:lvl7pPr marL="1611313" indent="1131888" algn="l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+mn-lt"/>
              </a:defRPr>
            </a:lvl7pPr>
            <a:lvl8pPr marL="2068513" indent="1131888" algn="l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+mn-lt"/>
              </a:defRPr>
            </a:lvl8pPr>
            <a:lvl9pPr marL="2525713" indent="1131888" algn="l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</a:pPr>
            <a:fld id="{16FA0484-8DCF-4FD4-A8DE-C49EE8D7F395}" type="datetime'2''''''''''''''''''9,''''''''''''''''''9'''''''">
              <a:rPr lang="it-IT" altLang="en-US" sz="1000" b="0" smtClean="0">
                <a:sym typeface="+mn-lt"/>
              </a:rPr>
              <a:pPr marL="0" indent="0">
                <a:lnSpc>
                  <a:spcPct val="100000"/>
                </a:lnSpc>
                <a:spcBef>
                  <a:spcPct val="0"/>
                </a:spcBef>
              </a:pPr>
              <a:t>29,9</a:t>
            </a:fld>
            <a:endParaRPr lang="it-IT" altLang="it-IT" sz="1000" b="0" dirty="0">
              <a:sym typeface="+mn-lt"/>
            </a:endParaRPr>
          </a:p>
        </p:txBody>
      </p:sp>
      <p:sp useBgFill="1">
        <p:nvSpPr>
          <p:cNvPr id="128" name="Text Placeholder 2">
            <a:extLst>
              <a:ext uri="{FF2B5EF4-FFF2-40B4-BE49-F238E27FC236}">
                <a16:creationId xmlns:a16="http://schemas.microsoft.com/office/drawing/2014/main" xmlns="" id="{AD7178CC-9D9B-4B92-A4DB-ABA64407939E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6873875" y="4338638"/>
            <a:ext cx="279400" cy="1524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17463" tIns="0" rIns="17463" bIns="0" numCol="1" spc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lnSpc>
                <a:spcPct val="93000"/>
              </a:lnSpc>
              <a:spcBef>
                <a:spcPts val="25"/>
              </a:spcBef>
              <a:spcAft>
                <a:spcPct val="0"/>
              </a:spcAft>
              <a:buFont typeface="Arial" pitchFamily="34" charset="0"/>
              <a:defRPr sz="17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188" indent="-230188" algn="l" rtl="0" eaLnBrk="1" fontAlgn="base" hangingPunct="1">
              <a:lnSpc>
                <a:spcPct val="93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+mn-lt"/>
              </a:defRPr>
            </a:lvl2pPr>
            <a:lvl3pPr marL="481013" indent="-233363" algn="l" rtl="0" eaLnBrk="1" fontAlgn="base" hangingPunct="1">
              <a:lnSpc>
                <a:spcPct val="93000"/>
              </a:lnSpc>
              <a:spcBef>
                <a:spcPts val="38"/>
              </a:spcBef>
              <a:spcAft>
                <a:spcPct val="0"/>
              </a:spcAft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+mn-lt"/>
              </a:defRPr>
            </a:lvl3pPr>
            <a:lvl4pPr marL="696913" indent="-200025" algn="l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1700">
                <a:solidFill>
                  <a:schemeClr val="tx1"/>
                </a:solidFill>
                <a:latin typeface="+mn-lt"/>
              </a:defRPr>
            </a:lvl4pPr>
            <a:lvl5pPr marL="696913" indent="1131888" algn="l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+mn-lt"/>
              </a:defRPr>
            </a:lvl5pPr>
            <a:lvl6pPr marL="1154113" indent="1131888" algn="l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+mn-lt"/>
              </a:defRPr>
            </a:lvl6pPr>
            <a:lvl7pPr marL="1611313" indent="1131888" algn="l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+mn-lt"/>
              </a:defRPr>
            </a:lvl7pPr>
            <a:lvl8pPr marL="2068513" indent="1131888" algn="l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+mn-lt"/>
              </a:defRPr>
            </a:lvl8pPr>
            <a:lvl9pPr marL="2525713" indent="1131888" algn="l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</a:pPr>
            <a:r>
              <a:rPr lang="it-IT" altLang="en-US" sz="1000" b="0" dirty="0" smtClean="0">
                <a:sym typeface="+mn-lt"/>
              </a:rPr>
              <a:t>28,8</a:t>
            </a:r>
            <a:endParaRPr lang="it-IT" altLang="it-IT" sz="1000" b="0" dirty="0">
              <a:sym typeface="+mn-lt"/>
            </a:endParaRPr>
          </a:p>
        </p:txBody>
      </p:sp>
      <p:sp useBgFill="1">
        <p:nvSpPr>
          <p:cNvPr id="42" name="Text Placeholder 2">
            <a:extLst>
              <a:ext uri="{FF2B5EF4-FFF2-40B4-BE49-F238E27FC236}">
                <a16:creationId xmlns:a16="http://schemas.microsoft.com/office/drawing/2014/main" xmlns="" id="{6CB7CFCB-5FEC-4623-A0B3-E8D299354263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1171575" y="3932238"/>
            <a:ext cx="279400" cy="1524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17463" tIns="0" rIns="17463" bIns="0" numCol="1" spc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lnSpc>
                <a:spcPct val="93000"/>
              </a:lnSpc>
              <a:spcBef>
                <a:spcPts val="25"/>
              </a:spcBef>
              <a:spcAft>
                <a:spcPct val="0"/>
              </a:spcAft>
              <a:buFont typeface="Arial" pitchFamily="34" charset="0"/>
              <a:defRPr sz="17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188" indent="-230188" algn="l" rtl="0" eaLnBrk="1" fontAlgn="base" hangingPunct="1">
              <a:lnSpc>
                <a:spcPct val="93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+mn-lt"/>
              </a:defRPr>
            </a:lvl2pPr>
            <a:lvl3pPr marL="481013" indent="-233363" algn="l" rtl="0" eaLnBrk="1" fontAlgn="base" hangingPunct="1">
              <a:lnSpc>
                <a:spcPct val="93000"/>
              </a:lnSpc>
              <a:spcBef>
                <a:spcPts val="38"/>
              </a:spcBef>
              <a:spcAft>
                <a:spcPct val="0"/>
              </a:spcAft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+mn-lt"/>
              </a:defRPr>
            </a:lvl3pPr>
            <a:lvl4pPr marL="696913" indent="-200025" algn="l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1700">
                <a:solidFill>
                  <a:schemeClr val="tx1"/>
                </a:solidFill>
                <a:latin typeface="+mn-lt"/>
              </a:defRPr>
            </a:lvl4pPr>
            <a:lvl5pPr marL="696913" indent="1131888" algn="l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+mn-lt"/>
              </a:defRPr>
            </a:lvl5pPr>
            <a:lvl6pPr marL="1154113" indent="1131888" algn="l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+mn-lt"/>
              </a:defRPr>
            </a:lvl6pPr>
            <a:lvl7pPr marL="1611313" indent="1131888" algn="l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+mn-lt"/>
              </a:defRPr>
            </a:lvl7pPr>
            <a:lvl8pPr marL="2068513" indent="1131888" algn="l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+mn-lt"/>
              </a:defRPr>
            </a:lvl8pPr>
            <a:lvl9pPr marL="2525713" indent="1131888" algn="l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</a:pPr>
            <a:fld id="{A3A3D435-F013-4C67-93AA-79BF5D826AB3}" type="datetime'''''''''''''''''''32,''''''''''8'''''''''''''''''''''''''''''">
              <a:rPr lang="it-IT" altLang="en-US" sz="1000" b="0" smtClean="0">
                <a:sym typeface="+mn-lt"/>
              </a:rPr>
              <a:pPr marL="0" indent="0" algn="ctr">
                <a:lnSpc>
                  <a:spcPct val="100000"/>
                </a:lnSpc>
                <a:spcBef>
                  <a:spcPct val="0"/>
                </a:spcBef>
              </a:pPr>
              <a:t>32,8</a:t>
            </a:fld>
            <a:endParaRPr lang="it-IT" altLang="it-IT" sz="1000" b="0" dirty="0">
              <a:sym typeface="+mn-lt"/>
            </a:endParaRPr>
          </a:p>
        </p:txBody>
      </p:sp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xmlns="" id="{9492ED60-0E93-43F2-8E0F-A68EEE967A23}"/>
              </a:ext>
            </a:extLst>
          </p:cNvPr>
          <p:cNvCxnSpPr/>
          <p:nvPr>
            <p:custDataLst>
              <p:tags r:id="rId20"/>
            </p:custDataLst>
          </p:nvPr>
        </p:nvCxnSpPr>
        <p:spPr bwMode="gray">
          <a:xfrm>
            <a:off x="6049963" y="2022475"/>
            <a:ext cx="514350" cy="0"/>
          </a:xfrm>
          <a:prstGeom prst="line">
            <a:avLst/>
          </a:prstGeom>
          <a:ln w="19050" cap="rnd" cmpd="sng" algn="ctr">
            <a:solidFill>
              <a:srgbClr val="FF960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87">
            <a:extLst>
              <a:ext uri="{FF2B5EF4-FFF2-40B4-BE49-F238E27FC236}">
                <a16:creationId xmlns:a16="http://schemas.microsoft.com/office/drawing/2014/main" xmlns="" id="{EACB78DA-C77D-4535-8619-EE423B6AFD47}"/>
              </a:ext>
            </a:extLst>
          </p:cNvPr>
          <p:cNvCxnSpPr/>
          <p:nvPr>
            <p:custDataLst>
              <p:tags r:id="rId21"/>
            </p:custDataLst>
          </p:nvPr>
        </p:nvCxnSpPr>
        <p:spPr bwMode="gray">
          <a:xfrm>
            <a:off x="6064250" y="2241550"/>
            <a:ext cx="485775" cy="0"/>
          </a:xfrm>
          <a:prstGeom prst="line">
            <a:avLst/>
          </a:prstGeom>
          <a:ln w="28575" algn="ctr">
            <a:solidFill>
              <a:srgbClr val="4C6C9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xmlns="" id="{9D22F388-7463-4D92-9EDB-126D852B5464}"/>
              </a:ext>
            </a:extLst>
          </p:cNvPr>
          <p:cNvCxnSpPr/>
          <p:nvPr>
            <p:custDataLst>
              <p:tags r:id="rId22"/>
            </p:custDataLst>
          </p:nvPr>
        </p:nvCxnSpPr>
        <p:spPr bwMode="gray">
          <a:xfrm>
            <a:off x="6049963" y="2460625"/>
            <a:ext cx="514350" cy="0"/>
          </a:xfrm>
          <a:prstGeom prst="line">
            <a:avLst/>
          </a:prstGeom>
          <a:ln w="28575" cap="rnd" cmpd="sng" algn="ctr">
            <a:solidFill>
              <a:srgbClr val="4C6C9C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mbo 66">
            <a:extLst>
              <a:ext uri="{FF2B5EF4-FFF2-40B4-BE49-F238E27FC236}">
                <a16:creationId xmlns:a16="http://schemas.microsoft.com/office/drawing/2014/main" xmlns="" id="{79C82E0E-7AE6-4212-9AAD-64925195C449}"/>
              </a:ext>
            </a:extLst>
          </p:cNvPr>
          <p:cNvSpPr/>
          <p:nvPr>
            <p:custDataLst>
              <p:tags r:id="rId23"/>
            </p:custDataLst>
          </p:nvPr>
        </p:nvSpPr>
        <p:spPr bwMode="auto">
          <a:xfrm>
            <a:off x="6262688" y="2197100"/>
            <a:ext cx="88900" cy="88900"/>
          </a:xfrm>
          <a:prstGeom prst="diamond">
            <a:avLst/>
          </a:prstGeom>
          <a:solidFill>
            <a:srgbClr val="4C6C9C"/>
          </a:solidFill>
          <a:ln w="9525">
            <a:solidFill>
              <a:srgbClr val="4C6C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000" b="1" dirty="0">
              <a:solidFill>
                <a:srgbClr val="000000"/>
              </a:solidFill>
            </a:endParaRP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xmlns="" id="{E8589E6A-8EBD-45BD-AE5B-FF286DF838B6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6629400" y="1944688"/>
            <a:ext cx="26130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ct val="93000"/>
              </a:lnSpc>
              <a:spcBef>
                <a:spcPts val="25"/>
              </a:spcBef>
              <a:buFont typeface="Arial" pitchFamily="34" charset="0"/>
              <a:defRPr sz="17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3000"/>
              </a:lnSpc>
              <a:spcBef>
                <a:spcPts val="1200"/>
              </a:spcBef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3000"/>
              </a:lnSpc>
              <a:spcBef>
                <a:spcPts val="38"/>
              </a:spcBef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3000"/>
              </a:lnSpc>
              <a:buFont typeface="Arial" pitchFamily="34" charset="0"/>
              <a:buChar char="-"/>
              <a:defRPr sz="17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3000"/>
              </a:lnSpc>
              <a:buFont typeface="Arial" pitchFamily="34" charset="0"/>
              <a:defRPr sz="17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A76A89A4-7D91-4B4A-A689-B56A625FE8E8}" type="datetime'Ma''''''''x'' ricavi / pax (CDP ''''2''012-''16 e 201''7-21)'">
              <a:rPr lang="it-IT" altLang="en-US" sz="1100" b="0" smtClean="0">
                <a:solidFill>
                  <a:srgbClr val="000000"/>
                </a:solidFill>
              </a:rPr>
              <a:pPr/>
              <a:t>Max ricavi / pax (CDP 2012-16 e 2017-21)</a:t>
            </a:fld>
            <a:endParaRPr lang="it-IT" altLang="it-IT" sz="1100" b="0" dirty="0">
              <a:solidFill>
                <a:srgbClr val="000000"/>
              </a:solidFill>
              <a:latin typeface="+mn-lt"/>
              <a:sym typeface="+mn-lt"/>
            </a:endParaRPr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xmlns="" id="{25A830A9-002E-4583-B71D-53C7B0ED2D39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6629400" y="2163763"/>
            <a:ext cx="21780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ct val="93000"/>
              </a:lnSpc>
              <a:spcBef>
                <a:spcPts val="25"/>
              </a:spcBef>
              <a:buFont typeface="Arial" pitchFamily="34" charset="0"/>
              <a:defRPr sz="17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3000"/>
              </a:lnSpc>
              <a:spcBef>
                <a:spcPts val="1200"/>
              </a:spcBef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3000"/>
              </a:lnSpc>
              <a:spcBef>
                <a:spcPts val="38"/>
              </a:spcBef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3000"/>
              </a:lnSpc>
              <a:buFont typeface="Arial" pitchFamily="34" charset="0"/>
              <a:buChar char="-"/>
              <a:defRPr sz="17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3000"/>
              </a:lnSpc>
              <a:buFont typeface="Arial" pitchFamily="34" charset="0"/>
              <a:defRPr sz="17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72CE8BCA-5716-4A50-ABEF-C45BA0AC1574}" type="datetime'''M''ax ri''ca''''v''i ''/ pax (p''rop''osta'' ''annuale)'''">
              <a:rPr lang="it-IT" altLang="en-US" sz="1100" b="0" smtClean="0">
                <a:solidFill>
                  <a:srgbClr val="000000"/>
                </a:solidFill>
                <a:latin typeface="+mn-lt"/>
                <a:sym typeface="+mn-lt"/>
              </a:rPr>
              <a:pPr/>
              <a:t>Max ricavi / pax (proposta annuale)</a:t>
            </a:fld>
            <a:endParaRPr lang="it-IT" altLang="it-IT" sz="1100" b="0" dirty="0">
              <a:solidFill>
                <a:srgbClr val="000000"/>
              </a:solidFill>
              <a:latin typeface="+mn-lt"/>
              <a:sym typeface="+mn-lt"/>
            </a:endParaRPr>
          </a:p>
        </p:txBody>
      </p:sp>
      <p:sp>
        <p:nvSpPr>
          <p:cNvPr id="85" name="Text Placeholder 2">
            <a:extLst>
              <a:ext uri="{FF2B5EF4-FFF2-40B4-BE49-F238E27FC236}">
                <a16:creationId xmlns:a16="http://schemas.microsoft.com/office/drawing/2014/main" xmlns="" id="{8D8F1E5C-6A66-4EB2-A5A9-3C7534B993A6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6629400" y="2382838"/>
            <a:ext cx="25273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ct val="93000"/>
              </a:lnSpc>
              <a:spcBef>
                <a:spcPts val="25"/>
              </a:spcBef>
              <a:buFont typeface="Arial" pitchFamily="34" charset="0"/>
              <a:defRPr sz="17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3000"/>
              </a:lnSpc>
              <a:spcBef>
                <a:spcPts val="1200"/>
              </a:spcBef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3000"/>
              </a:lnSpc>
              <a:spcBef>
                <a:spcPts val="38"/>
              </a:spcBef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3000"/>
              </a:lnSpc>
              <a:buFont typeface="Arial" pitchFamily="34" charset="0"/>
              <a:buChar char="-"/>
              <a:defRPr sz="17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3000"/>
              </a:lnSpc>
              <a:buFont typeface="Arial" pitchFamily="34" charset="0"/>
              <a:defRPr sz="17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F6B84275-B4A9-41C7-8AD7-3D3BAAF66514}" type="datetime'Max'' ricavi ''/ p''''a''x'' (proposta annual''''''e) reale'''">
              <a:rPr lang="it-IT" altLang="en-US" sz="1100" b="0" smtClean="0">
                <a:solidFill>
                  <a:srgbClr val="000000"/>
                </a:solidFill>
              </a:rPr>
              <a:pPr/>
              <a:t>Max ricavi / pax (proposta annuale) reale</a:t>
            </a:fld>
            <a:endParaRPr lang="it-IT" altLang="it-IT" sz="1100" b="0" dirty="0">
              <a:solidFill>
                <a:srgbClr val="000000"/>
              </a:solidFill>
              <a:latin typeface="+mn-lt"/>
              <a:sym typeface="+mn-lt"/>
            </a:endParaRPr>
          </a:p>
        </p:txBody>
      </p:sp>
      <p:graphicFrame>
        <p:nvGraphicFramePr>
          <p:cNvPr id="24" name="Tabella 24">
            <a:extLst>
              <a:ext uri="{FF2B5EF4-FFF2-40B4-BE49-F238E27FC236}">
                <a16:creationId xmlns:a16="http://schemas.microsoft.com/office/drawing/2014/main" xmlns="" id="{4D9C0071-B49F-4BFD-9887-AB9C0B515F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071077"/>
              </p:ext>
            </p:extLst>
          </p:nvPr>
        </p:nvGraphicFramePr>
        <p:xfrm>
          <a:off x="1316478" y="4827505"/>
          <a:ext cx="2958660" cy="8239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8277">
                  <a:extLst>
                    <a:ext uri="{9D8B030D-6E8A-4147-A177-3AD203B41FA5}">
                      <a16:colId xmlns:a16="http://schemas.microsoft.com/office/drawing/2014/main" xmlns="" val="1654111799"/>
                    </a:ext>
                  </a:extLst>
                </a:gridCol>
                <a:gridCol w="920383">
                  <a:extLst>
                    <a:ext uri="{9D8B030D-6E8A-4147-A177-3AD203B41FA5}">
                      <a16:colId xmlns:a16="http://schemas.microsoft.com/office/drawing/2014/main" xmlns="" val="321289087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r>
                        <a:rPr lang="it-IT" sz="1200" dirty="0"/>
                        <a:t>CAGR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2016-2021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889333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r>
                        <a:rPr lang="it-IT" sz="1200" b="1" dirty="0"/>
                        <a:t>Max ricavi / pax nominale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-2,5%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3583009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/>
                        <a:t>Max ricavi / pax reale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-3,1%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47534505"/>
                  </a:ext>
                </a:extLst>
              </a:tr>
            </a:tbl>
          </a:graphicData>
        </a:graphic>
      </p:graphicFrame>
      <p:grpSp>
        <p:nvGrpSpPr>
          <p:cNvPr id="95" name="Gruppo 36">
            <a:extLst>
              <a:ext uri="{FF2B5EF4-FFF2-40B4-BE49-F238E27FC236}">
                <a16:creationId xmlns:a16="http://schemas.microsoft.com/office/drawing/2014/main" xmlns="" id="{23F3FFAC-552E-4B40-AEE9-B2D109ED280A}"/>
              </a:ext>
            </a:extLst>
          </p:cNvPr>
          <p:cNvGrpSpPr>
            <a:grpSpLocks/>
          </p:cNvGrpSpPr>
          <p:nvPr/>
        </p:nvGrpSpPr>
        <p:grpSpPr bwMode="auto">
          <a:xfrm>
            <a:off x="517526" y="1265530"/>
            <a:ext cx="8770854" cy="355600"/>
            <a:chOff x="6254750" y="1385216"/>
            <a:chExt cx="2947988" cy="356100"/>
          </a:xfrm>
        </p:grpSpPr>
        <p:sp>
          <p:nvSpPr>
            <p:cNvPr id="96" name="Line 3">
              <a:extLst>
                <a:ext uri="{FF2B5EF4-FFF2-40B4-BE49-F238E27FC236}">
                  <a16:creationId xmlns:a16="http://schemas.microsoft.com/office/drawing/2014/main" xmlns="" id="{2E7B3E95-59BB-4EAB-AC5B-1532B9CE94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54750" y="1741316"/>
              <a:ext cx="2947988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7" name="Text12">
              <a:extLst>
                <a:ext uri="{FF2B5EF4-FFF2-40B4-BE49-F238E27FC236}">
                  <a16:creationId xmlns:a16="http://schemas.microsoft.com/office/drawing/2014/main" xmlns="" id="{7AEA69B4-79B5-4D0A-B473-33F839A915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4750" y="1385216"/>
              <a:ext cx="2947988" cy="262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 eaLnBrk="0" hangingPunct="0">
                <a:lnSpc>
                  <a:spcPct val="93000"/>
                </a:lnSpc>
                <a:spcBef>
                  <a:spcPts val="25"/>
                </a:spcBef>
                <a:buFont typeface="Arial" pitchFamily="34" charset="0"/>
                <a:defRPr sz="17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3000"/>
                </a:lnSpc>
                <a:spcBef>
                  <a:spcPts val="1200"/>
                </a:spcBef>
                <a:buFont typeface="Arial" pitchFamily="34" charset="0"/>
                <a:buChar char="•"/>
                <a:defRPr sz="17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ct val="93000"/>
                </a:lnSpc>
                <a:spcBef>
                  <a:spcPts val="38"/>
                </a:spcBef>
                <a:buFont typeface="Arial" pitchFamily="34" charset="0"/>
                <a:buChar char="–"/>
                <a:defRPr sz="17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ct val="93000"/>
                </a:lnSpc>
                <a:buFont typeface="Arial" pitchFamily="34" charset="0"/>
                <a:buChar char="-"/>
                <a:defRPr sz="17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ct val="93000"/>
                </a:lnSpc>
                <a:buFont typeface="Arial" pitchFamily="34" charset="0"/>
                <a:defRPr sz="17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7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7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7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7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600" dirty="0">
                  <a:solidFill>
                    <a:srgbClr val="000000"/>
                  </a:solidFill>
                  <a:latin typeface="Arial"/>
                  <a:cs typeface="Arial" charset="0"/>
                </a:rPr>
                <a:t>Tariffa media FCO (€/pax pagante)</a:t>
              </a:r>
            </a:p>
          </p:txBody>
        </p:sp>
      </p:grp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908C2ADE-B7B0-44A5-94CB-2ECD0D80B18C}"/>
              </a:ext>
            </a:extLst>
          </p:cNvPr>
          <p:cNvSpPr/>
          <p:nvPr/>
        </p:nvSpPr>
        <p:spPr>
          <a:xfrm>
            <a:off x="6683719" y="4139406"/>
            <a:ext cx="718675" cy="9223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Callout: linea piegata 5">
            <a:extLst>
              <a:ext uri="{FF2B5EF4-FFF2-40B4-BE49-F238E27FC236}">
                <a16:creationId xmlns:a16="http://schemas.microsoft.com/office/drawing/2014/main" xmlns="" id="{8D7E2D34-9861-4C74-BBB5-B9D5CB140403}"/>
              </a:ext>
            </a:extLst>
          </p:cNvPr>
          <p:cNvSpPr/>
          <p:nvPr/>
        </p:nvSpPr>
        <p:spPr>
          <a:xfrm>
            <a:off x="7746887" y="3654701"/>
            <a:ext cx="1975075" cy="1164753"/>
          </a:xfrm>
          <a:prstGeom prst="borderCallout2">
            <a:avLst>
              <a:gd name="adj1" fmla="val 72956"/>
              <a:gd name="adj2" fmla="val -1033"/>
              <a:gd name="adj3" fmla="val 97472"/>
              <a:gd name="adj4" fmla="val -10783"/>
              <a:gd name="adj5" fmla="val 87862"/>
              <a:gd name="adj6" fmla="val -175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b="1" dirty="0" smtClean="0">
                <a:solidFill>
                  <a:schemeClr val="tx1"/>
                </a:solidFill>
              </a:rPr>
              <a:t>2021</a:t>
            </a:r>
            <a:r>
              <a:rPr lang="it-IT" sz="1200" b="1" baseline="30000" dirty="0" smtClean="0">
                <a:solidFill>
                  <a:schemeClr val="tx1"/>
                </a:solidFill>
              </a:rPr>
              <a:t>(*)</a:t>
            </a:r>
            <a:r>
              <a:rPr lang="it-IT" sz="1200" b="1" dirty="0" smtClean="0">
                <a:solidFill>
                  <a:schemeClr val="tx1"/>
                </a:solidFill>
              </a:rPr>
              <a:t> </a:t>
            </a:r>
            <a:r>
              <a:rPr lang="it-IT" sz="1200" b="1" dirty="0">
                <a:solidFill>
                  <a:schemeClr val="tx1"/>
                </a:solidFill>
              </a:rPr>
              <a:t>vs 2016 (</a:t>
            </a:r>
            <a:r>
              <a:rPr lang="it-IT" sz="1200" b="1" dirty="0" err="1">
                <a:solidFill>
                  <a:schemeClr val="tx1"/>
                </a:solidFill>
              </a:rPr>
              <a:t>var</a:t>
            </a:r>
            <a:r>
              <a:rPr lang="it-IT" sz="1200" b="1" dirty="0">
                <a:solidFill>
                  <a:schemeClr val="tx1"/>
                </a:solidFill>
              </a:rPr>
              <a:t>. %)</a:t>
            </a:r>
          </a:p>
          <a:p>
            <a:endParaRPr lang="it-IT" sz="1200" b="1" dirty="0">
              <a:solidFill>
                <a:schemeClr val="tx1"/>
              </a:solidFill>
            </a:endParaRPr>
          </a:p>
          <a:p>
            <a:r>
              <a:rPr lang="it-IT" sz="1200" b="1" dirty="0">
                <a:solidFill>
                  <a:schemeClr val="tx1"/>
                </a:solidFill>
              </a:rPr>
              <a:t>Tariffa nominale: -</a:t>
            </a:r>
            <a:r>
              <a:rPr lang="it-IT" sz="1200" b="1" dirty="0" smtClean="0">
                <a:solidFill>
                  <a:schemeClr val="tx1"/>
                </a:solidFill>
              </a:rPr>
              <a:t>12,2%</a:t>
            </a:r>
            <a:endParaRPr lang="it-IT" sz="1200" b="1" dirty="0">
              <a:solidFill>
                <a:schemeClr val="tx1"/>
              </a:solidFill>
            </a:endParaRPr>
          </a:p>
          <a:p>
            <a:r>
              <a:rPr lang="it-IT" sz="1200" b="1" dirty="0">
                <a:solidFill>
                  <a:schemeClr val="tx1"/>
                </a:solidFill>
              </a:rPr>
              <a:t>Tariffa reale: -</a:t>
            </a:r>
            <a:r>
              <a:rPr lang="it-IT" sz="1200" b="1" dirty="0" smtClean="0">
                <a:solidFill>
                  <a:schemeClr val="tx1"/>
                </a:solidFill>
              </a:rPr>
              <a:t>14,6%</a:t>
            </a:r>
            <a:endParaRPr lang="it-IT" sz="1200" b="1" dirty="0">
              <a:solidFill>
                <a:schemeClr val="tx1"/>
              </a:solidFill>
            </a:endParaRPr>
          </a:p>
          <a:p>
            <a:endParaRPr lang="it-IT" sz="1200" b="1" dirty="0">
              <a:solidFill>
                <a:schemeClr val="tx1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232747" y="6349340"/>
            <a:ext cx="9370195" cy="258734"/>
          </a:xfrm>
          <a:prstGeom prst="rect">
            <a:avLst/>
          </a:prstGeom>
          <a:noFill/>
        </p:spPr>
        <p:txBody>
          <a:bodyPr wrap="square" lIns="103834" tIns="51916" rIns="103834" bIns="51916" rtlCol="0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>
                <a:solidFill>
                  <a:srgbClr val="000000"/>
                </a:solidFill>
                <a:cs typeface="Arial" charset="0"/>
              </a:rPr>
              <a:t>(*) Per il </a:t>
            </a:r>
            <a:r>
              <a:rPr lang="it-IT" sz="1000" dirty="0" smtClean="0">
                <a:solidFill>
                  <a:srgbClr val="000000"/>
                </a:solidFill>
                <a:cs typeface="Arial" charset="0"/>
              </a:rPr>
              <a:t>2021 </a:t>
            </a:r>
            <a:r>
              <a:rPr lang="it-IT" sz="1000" dirty="0">
                <a:solidFill>
                  <a:srgbClr val="000000"/>
                </a:solidFill>
                <a:cs typeface="Arial" charset="0"/>
              </a:rPr>
              <a:t>considerata </a:t>
            </a:r>
            <a:r>
              <a:rPr lang="it-IT" sz="1000" dirty="0" smtClean="0">
                <a:solidFill>
                  <a:srgbClr val="000000"/>
                </a:solidFill>
                <a:cs typeface="Arial" charset="0"/>
              </a:rPr>
              <a:t>tariffa media inclusiva di ultima modifica al servizio PRM (pubblicata il 9 ottobre)</a:t>
            </a:r>
            <a:endParaRPr lang="it-IT" sz="10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94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ggetto 1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9796200"/>
              </p:ext>
            </p:extLst>
          </p:nvPr>
        </p:nvGraphicFramePr>
        <p:xfrm>
          <a:off x="1660" y="168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46" name="Diapositiva think-cell" r:id="rId12" imgW="360" imgH="360" progId="TCLayout.ActiveDocument.1">
                  <p:embed/>
                </p:oleObj>
              </mc:Choice>
              <mc:Fallback>
                <p:oleObj name="Diapositiva think-cell" r:id="rId12" imgW="360" imgH="360" progId="TCLayout.ActiveDocument.1">
                  <p:embed/>
                  <p:pic>
                    <p:nvPicPr>
                      <p:cNvPr id="19" name="Oggetto 18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660" y="168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tangolo 9" hidden="1"/>
          <p:cNvSpPr/>
          <p:nvPr>
            <p:custDataLst>
              <p:tags r:id="rId3"/>
            </p:custDataLst>
          </p:nvPr>
        </p:nvSpPr>
        <p:spPr bwMode="auto">
          <a:xfrm>
            <a:off x="3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it-IT" sz="130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 flipH="1">
            <a:off x="230927" y="6630705"/>
            <a:ext cx="61221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dirty="0">
                <a:solidFill>
                  <a:srgbClr val="000000"/>
                </a:solidFill>
                <a:cs typeface="Arial" charset="0"/>
              </a:rPr>
              <a:t>Nota: </a:t>
            </a:r>
            <a:r>
              <a:rPr lang="it-IT" sz="900" dirty="0" err="1">
                <a:solidFill>
                  <a:srgbClr val="000000"/>
                </a:solidFill>
                <a:cs typeface="Arial" charset="0"/>
              </a:rPr>
              <a:t>Capex</a:t>
            </a:r>
            <a:r>
              <a:rPr lang="it-IT" sz="900" dirty="0">
                <a:solidFill>
                  <a:srgbClr val="000000"/>
                </a:solidFill>
                <a:cs typeface="Arial" charset="0"/>
              </a:rPr>
              <a:t> ITA GAAP di ADR SPA;  investimenti per iniziative immobiliari non inclusi</a:t>
            </a:r>
          </a:p>
        </p:txBody>
      </p:sp>
      <p:sp>
        <p:nvSpPr>
          <p:cNvPr id="29" name="Titolo 1"/>
          <p:cNvSpPr txBox="1">
            <a:spLocks/>
          </p:cNvSpPr>
          <p:nvPr/>
        </p:nvSpPr>
        <p:spPr bwMode="auto">
          <a:xfrm>
            <a:off x="419753" y="258983"/>
            <a:ext cx="9140205" cy="49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indent="0" eaLnBrk="0" fontAlgn="auto" hangingPunct="0">
              <a:lnSpc>
                <a:spcPct val="93000"/>
              </a:lnSpc>
              <a:spcBef>
                <a:spcPts val="600"/>
              </a:spcBef>
              <a:spcAft>
                <a:spcPts val="0"/>
              </a:spcAft>
              <a:buNone/>
              <a:defRPr sz="2000" b="1">
                <a:latin typeface="+mj-lt"/>
                <a:ea typeface="+mj-ea"/>
                <a:cs typeface="Arial" pitchFamily="34" charset="0"/>
              </a:defRPr>
            </a:lvl1pPr>
            <a:lvl2pPr eaLnBrk="0" hangingPunct="0">
              <a:lnSpc>
                <a:spcPct val="93000"/>
              </a:lnSpc>
              <a:defRPr sz="2100" b="1">
                <a:latin typeface="Arial" pitchFamily="34" charset="0"/>
              </a:defRPr>
            </a:lvl2pPr>
            <a:lvl3pPr eaLnBrk="0" hangingPunct="0">
              <a:lnSpc>
                <a:spcPct val="93000"/>
              </a:lnSpc>
              <a:defRPr sz="2100" b="1">
                <a:latin typeface="Arial" pitchFamily="34" charset="0"/>
              </a:defRPr>
            </a:lvl3pPr>
            <a:lvl4pPr eaLnBrk="0" hangingPunct="0">
              <a:lnSpc>
                <a:spcPct val="93000"/>
              </a:lnSpc>
              <a:defRPr sz="2100" b="1">
                <a:latin typeface="Arial" pitchFamily="34" charset="0"/>
              </a:defRPr>
            </a:lvl4pPr>
            <a:lvl5pPr eaLnBrk="0" hangingPunct="0">
              <a:lnSpc>
                <a:spcPct val="93000"/>
              </a:lnSpc>
              <a:defRPr sz="2100" b="1">
                <a:latin typeface="Arial" pitchFamily="34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latin typeface="Arial" pitchFamily="34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latin typeface="Arial" pitchFamily="34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latin typeface="Arial" pitchFamily="34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altLang="it-IT" sz="2400" dirty="0">
                <a:solidFill>
                  <a:srgbClr val="000000"/>
                </a:solidFill>
              </a:rPr>
              <a:t>…nonostante gli importanti investimenti </a:t>
            </a:r>
            <a:r>
              <a:rPr lang="it-IT" altLang="it-IT" sz="2400" dirty="0" smtClean="0">
                <a:solidFill>
                  <a:srgbClr val="000000"/>
                </a:solidFill>
              </a:rPr>
              <a:t>nel periodo</a:t>
            </a:r>
            <a:endParaRPr lang="it-IT" altLang="it-IT" sz="2400" dirty="0">
              <a:solidFill>
                <a:srgbClr val="000000"/>
              </a:solidFill>
            </a:endParaRPr>
          </a:p>
        </p:txBody>
      </p:sp>
      <p:grpSp>
        <p:nvGrpSpPr>
          <p:cNvPr id="109" name="Gruppo 36"/>
          <p:cNvGrpSpPr>
            <a:grpSpLocks/>
          </p:cNvGrpSpPr>
          <p:nvPr/>
        </p:nvGrpSpPr>
        <p:grpSpPr bwMode="auto">
          <a:xfrm>
            <a:off x="517526" y="1265530"/>
            <a:ext cx="8770854" cy="355600"/>
            <a:chOff x="6254750" y="1385216"/>
            <a:chExt cx="2947988" cy="356100"/>
          </a:xfrm>
        </p:grpSpPr>
        <p:sp>
          <p:nvSpPr>
            <p:cNvPr id="112" name="Line 3"/>
            <p:cNvSpPr>
              <a:spLocks noChangeShapeType="1"/>
            </p:cNvSpPr>
            <p:nvPr/>
          </p:nvSpPr>
          <p:spPr bwMode="auto">
            <a:xfrm>
              <a:off x="6254750" y="1741316"/>
              <a:ext cx="2947988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2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3" name="Text12"/>
            <p:cNvSpPr>
              <a:spLocks noChangeArrowheads="1"/>
            </p:cNvSpPr>
            <p:nvPr/>
          </p:nvSpPr>
          <p:spPr bwMode="auto">
            <a:xfrm>
              <a:off x="6254750" y="1385216"/>
              <a:ext cx="2947988" cy="262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 eaLnBrk="0" hangingPunct="0">
                <a:lnSpc>
                  <a:spcPct val="93000"/>
                </a:lnSpc>
                <a:spcBef>
                  <a:spcPts val="25"/>
                </a:spcBef>
                <a:buFont typeface="Arial" pitchFamily="34" charset="0"/>
                <a:defRPr sz="17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3000"/>
                </a:lnSpc>
                <a:spcBef>
                  <a:spcPts val="1200"/>
                </a:spcBef>
                <a:buFont typeface="Arial" pitchFamily="34" charset="0"/>
                <a:buChar char="•"/>
                <a:defRPr sz="17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ct val="93000"/>
                </a:lnSpc>
                <a:spcBef>
                  <a:spcPts val="38"/>
                </a:spcBef>
                <a:buFont typeface="Arial" pitchFamily="34" charset="0"/>
                <a:buChar char="–"/>
                <a:defRPr sz="17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ct val="93000"/>
                </a:lnSpc>
                <a:buFont typeface="Arial" pitchFamily="34" charset="0"/>
                <a:buChar char="-"/>
                <a:defRPr sz="17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ct val="93000"/>
                </a:lnSpc>
                <a:buFont typeface="Arial" pitchFamily="34" charset="0"/>
                <a:defRPr sz="17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7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7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7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7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1600" dirty="0">
                  <a:solidFill>
                    <a:srgbClr val="000000"/>
                  </a:solidFill>
                  <a:latin typeface="Arial"/>
                  <a:cs typeface="Arial" charset="0"/>
                </a:rPr>
                <a:t>Investimenti </a:t>
              </a:r>
              <a:r>
                <a:rPr lang="it-IT" altLang="it-IT" sz="1600" dirty="0" smtClean="0">
                  <a:solidFill>
                    <a:srgbClr val="000000"/>
                  </a:solidFill>
                  <a:cs typeface="Arial" charset="0"/>
                </a:rPr>
                <a:t>2016-2020</a:t>
              </a:r>
              <a:r>
                <a:rPr lang="it-IT" altLang="it-IT" sz="1600" b="0" baseline="30000" dirty="0" smtClean="0">
                  <a:solidFill>
                    <a:srgbClr val="000000"/>
                  </a:solidFill>
                  <a:latin typeface="Arial"/>
                  <a:cs typeface="Arial" charset="0"/>
                </a:rPr>
                <a:t>(*)</a:t>
              </a:r>
              <a:r>
                <a:rPr lang="it-IT" altLang="it-IT" sz="1600" dirty="0" smtClean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it-IT" altLang="it-IT" sz="1600" dirty="0">
                  <a:solidFill>
                    <a:srgbClr val="000000"/>
                  </a:solidFill>
                  <a:cs typeface="Arial" charset="0"/>
                </a:rPr>
                <a:t>a </a:t>
              </a:r>
              <a:r>
                <a:rPr lang="it-IT" altLang="it-IT" sz="1600" dirty="0" smtClean="0">
                  <a:solidFill>
                    <a:srgbClr val="000000"/>
                  </a:solidFill>
                  <a:latin typeface="Arial"/>
                  <a:cs typeface="Arial" charset="0"/>
                </a:rPr>
                <a:t>FCO </a:t>
              </a:r>
              <a:r>
                <a:rPr lang="it-IT" altLang="it-IT" sz="1600" dirty="0">
                  <a:solidFill>
                    <a:srgbClr val="000000"/>
                  </a:solidFill>
                  <a:latin typeface="Arial"/>
                  <a:cs typeface="Arial" charset="0"/>
                </a:rPr>
                <a:t>e </a:t>
              </a:r>
              <a:r>
                <a:rPr lang="it-IT" altLang="it-IT" sz="1600" dirty="0" smtClean="0">
                  <a:solidFill>
                    <a:srgbClr val="000000"/>
                  </a:solidFill>
                  <a:latin typeface="Arial"/>
                  <a:cs typeface="Arial" charset="0"/>
                </a:rPr>
                <a:t>CIA (€ mln)</a:t>
              </a:r>
              <a:endParaRPr lang="it-IT" altLang="it-IT" sz="1600" dirty="0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</p:grpSp>
      <p:graphicFrame>
        <p:nvGraphicFramePr>
          <p:cNvPr id="99" name="Chart 3">
            <a:extLst>
              <a:ext uri="{FF2B5EF4-FFF2-40B4-BE49-F238E27FC236}">
                <a16:creationId xmlns:a16="http://schemas.microsoft.com/office/drawing/2014/main" xmlns="" id="{7B8D179D-E380-45F2-8A1D-92781565CC02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036748353"/>
              </p:ext>
            </p:extLst>
          </p:nvPr>
        </p:nvGraphicFramePr>
        <p:xfrm>
          <a:off x="912813" y="2725738"/>
          <a:ext cx="7943850" cy="222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75" name="Text Placeholder 2">
            <a:extLst>
              <a:ext uri="{FF2B5EF4-FFF2-40B4-BE49-F238E27FC236}">
                <a16:creationId xmlns:a16="http://schemas.microsoft.com/office/drawing/2014/main" xmlns="" id="{40A94B3A-D602-4917-ADA3-68F55536A8B5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568450" y="4924425"/>
            <a:ext cx="4064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93000"/>
              </a:lnSpc>
              <a:spcBef>
                <a:spcPts val="25"/>
              </a:spcBef>
              <a:spcAft>
                <a:spcPct val="0"/>
              </a:spcAft>
              <a:buFont typeface="Arial" pitchFamily="34" charset="0"/>
              <a:defRPr sz="17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188" indent="-230188" algn="l" rtl="0" eaLnBrk="0" fontAlgn="base" hangingPunct="0">
              <a:lnSpc>
                <a:spcPct val="93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+mn-lt"/>
              </a:defRPr>
            </a:lvl2pPr>
            <a:lvl3pPr marL="481013" indent="-233363" algn="l" rtl="0" eaLnBrk="0" fontAlgn="base" hangingPunct="0">
              <a:lnSpc>
                <a:spcPct val="93000"/>
              </a:lnSpc>
              <a:spcBef>
                <a:spcPts val="38"/>
              </a:spcBef>
              <a:spcAft>
                <a:spcPct val="0"/>
              </a:spcAft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+mn-lt"/>
              </a:defRPr>
            </a:lvl3pPr>
            <a:lvl4pPr marL="696913" indent="-200025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1700">
                <a:solidFill>
                  <a:schemeClr val="tx1"/>
                </a:solidFill>
                <a:latin typeface="+mn-lt"/>
              </a:defRPr>
            </a:lvl4pPr>
            <a:lvl5pPr marL="696913" indent="113188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+mn-lt"/>
              </a:defRPr>
            </a:lvl5pPr>
            <a:lvl6pPr marL="1154113" indent="113188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+mn-lt"/>
              </a:defRPr>
            </a:lvl6pPr>
            <a:lvl7pPr marL="1611313" indent="113188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+mn-lt"/>
              </a:defRPr>
            </a:lvl7pPr>
            <a:lvl8pPr marL="2068513" indent="113188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+mn-lt"/>
              </a:defRPr>
            </a:lvl8pPr>
            <a:lvl9pPr marL="2525713" indent="113188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</a:pPr>
            <a:fld id="{D4A62E70-4201-4346-98AF-7AC63CD3DB89}" type="datetime'''''''''2''''''''''''''''''''''''''0''''''''''''''1''6'''''">
              <a:rPr lang="it-IT" altLang="en-US" sz="1400" b="0" smtClean="0">
                <a:solidFill>
                  <a:srgbClr val="000000"/>
                </a:solidFill>
              </a:rPr>
              <a:pPr/>
              <a:t>2016</a:t>
            </a:fld>
            <a:endParaRPr lang="it-IT" sz="1400" b="0" dirty="0">
              <a:solidFill>
                <a:srgbClr val="000000"/>
              </a:solidFill>
              <a:sym typeface="+mj-lt"/>
            </a:endParaRPr>
          </a:p>
        </p:txBody>
      </p:sp>
      <p:sp>
        <p:nvSpPr>
          <p:cNvPr id="122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3124200" y="4924425"/>
            <a:ext cx="4064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93000"/>
              </a:lnSpc>
              <a:spcBef>
                <a:spcPts val="25"/>
              </a:spcBef>
              <a:spcAft>
                <a:spcPct val="0"/>
              </a:spcAft>
              <a:buFont typeface="Arial" pitchFamily="34" charset="0"/>
              <a:defRPr sz="17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188" indent="-230188" algn="l" rtl="0" eaLnBrk="0" fontAlgn="base" hangingPunct="0">
              <a:lnSpc>
                <a:spcPct val="93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+mn-lt"/>
              </a:defRPr>
            </a:lvl2pPr>
            <a:lvl3pPr marL="481013" indent="-233363" algn="l" rtl="0" eaLnBrk="0" fontAlgn="base" hangingPunct="0">
              <a:lnSpc>
                <a:spcPct val="93000"/>
              </a:lnSpc>
              <a:spcBef>
                <a:spcPts val="38"/>
              </a:spcBef>
              <a:spcAft>
                <a:spcPct val="0"/>
              </a:spcAft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+mn-lt"/>
              </a:defRPr>
            </a:lvl3pPr>
            <a:lvl4pPr marL="696913" indent="-200025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1700">
                <a:solidFill>
                  <a:schemeClr val="tx1"/>
                </a:solidFill>
                <a:latin typeface="+mn-lt"/>
              </a:defRPr>
            </a:lvl4pPr>
            <a:lvl5pPr marL="696913" indent="113188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+mn-lt"/>
              </a:defRPr>
            </a:lvl5pPr>
            <a:lvl6pPr marL="1154113" indent="113188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+mn-lt"/>
              </a:defRPr>
            </a:lvl6pPr>
            <a:lvl7pPr marL="1611313" indent="113188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+mn-lt"/>
              </a:defRPr>
            </a:lvl7pPr>
            <a:lvl8pPr marL="2068513" indent="113188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+mn-lt"/>
              </a:defRPr>
            </a:lvl8pPr>
            <a:lvl9pPr marL="2525713" indent="113188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</a:pPr>
            <a:fld id="{CE7A9155-A553-4A43-BC80-E836FA921604}" type="datetime'2''''''''''''''''''''''''''''''''''''0''1''''''''''7'''''''''">
              <a:rPr lang="it-IT" altLang="en-US" sz="1400" b="0" smtClean="0">
                <a:solidFill>
                  <a:srgbClr val="000000"/>
                </a:solidFill>
              </a:rPr>
              <a:pPr/>
              <a:t>2017</a:t>
            </a:fld>
            <a:endParaRPr lang="it-IT" sz="1400" b="0" dirty="0">
              <a:solidFill>
                <a:srgbClr val="000000"/>
              </a:solidFill>
              <a:sym typeface="+mj-lt"/>
            </a:endParaRPr>
          </a:p>
        </p:txBody>
      </p:sp>
      <p:sp>
        <p:nvSpPr>
          <p:cNvPr id="121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4679950" y="4924425"/>
            <a:ext cx="4064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93000"/>
              </a:lnSpc>
              <a:spcBef>
                <a:spcPts val="25"/>
              </a:spcBef>
              <a:spcAft>
                <a:spcPct val="0"/>
              </a:spcAft>
              <a:buFont typeface="Arial" pitchFamily="34" charset="0"/>
              <a:defRPr sz="17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188" indent="-230188" algn="l" rtl="0" eaLnBrk="0" fontAlgn="base" hangingPunct="0">
              <a:lnSpc>
                <a:spcPct val="93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+mn-lt"/>
              </a:defRPr>
            </a:lvl2pPr>
            <a:lvl3pPr marL="481013" indent="-233363" algn="l" rtl="0" eaLnBrk="0" fontAlgn="base" hangingPunct="0">
              <a:lnSpc>
                <a:spcPct val="93000"/>
              </a:lnSpc>
              <a:spcBef>
                <a:spcPts val="38"/>
              </a:spcBef>
              <a:spcAft>
                <a:spcPct val="0"/>
              </a:spcAft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+mn-lt"/>
              </a:defRPr>
            </a:lvl3pPr>
            <a:lvl4pPr marL="696913" indent="-200025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1700">
                <a:solidFill>
                  <a:schemeClr val="tx1"/>
                </a:solidFill>
                <a:latin typeface="+mn-lt"/>
              </a:defRPr>
            </a:lvl4pPr>
            <a:lvl5pPr marL="696913" indent="113188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+mn-lt"/>
              </a:defRPr>
            </a:lvl5pPr>
            <a:lvl6pPr marL="1154113" indent="113188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+mn-lt"/>
              </a:defRPr>
            </a:lvl6pPr>
            <a:lvl7pPr marL="1611313" indent="113188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+mn-lt"/>
              </a:defRPr>
            </a:lvl7pPr>
            <a:lvl8pPr marL="2068513" indent="113188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+mn-lt"/>
              </a:defRPr>
            </a:lvl8pPr>
            <a:lvl9pPr marL="2525713" indent="113188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</a:pPr>
            <a:fld id="{C92698A0-28EE-42BE-A200-6E77D79EE120}" type="datetime'''''''2''''''''''01''''''''''''''''''''''''''''''8'">
              <a:rPr lang="it-IT" altLang="en-US" sz="1400" b="0" smtClean="0">
                <a:solidFill>
                  <a:srgbClr val="000000"/>
                </a:solidFill>
              </a:rPr>
              <a:pPr/>
              <a:t>2018</a:t>
            </a:fld>
            <a:endParaRPr lang="it-IT" sz="1400" b="0" dirty="0">
              <a:solidFill>
                <a:srgbClr val="000000"/>
              </a:solidFill>
              <a:sym typeface="+mj-lt"/>
            </a:endParaRPr>
          </a:p>
        </p:txBody>
      </p:sp>
      <p:sp>
        <p:nvSpPr>
          <p:cNvPr id="125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6235700" y="4924425"/>
            <a:ext cx="4064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93000"/>
              </a:lnSpc>
              <a:spcBef>
                <a:spcPts val="25"/>
              </a:spcBef>
              <a:spcAft>
                <a:spcPct val="0"/>
              </a:spcAft>
              <a:buFont typeface="Arial" pitchFamily="34" charset="0"/>
              <a:defRPr sz="17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188" indent="-230188" algn="l" rtl="0" eaLnBrk="0" fontAlgn="base" hangingPunct="0">
              <a:lnSpc>
                <a:spcPct val="93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+mn-lt"/>
              </a:defRPr>
            </a:lvl2pPr>
            <a:lvl3pPr marL="481013" indent="-233363" algn="l" rtl="0" eaLnBrk="0" fontAlgn="base" hangingPunct="0">
              <a:lnSpc>
                <a:spcPct val="93000"/>
              </a:lnSpc>
              <a:spcBef>
                <a:spcPts val="38"/>
              </a:spcBef>
              <a:spcAft>
                <a:spcPct val="0"/>
              </a:spcAft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+mn-lt"/>
              </a:defRPr>
            </a:lvl3pPr>
            <a:lvl4pPr marL="696913" indent="-200025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1700">
                <a:solidFill>
                  <a:schemeClr val="tx1"/>
                </a:solidFill>
                <a:latin typeface="+mn-lt"/>
              </a:defRPr>
            </a:lvl4pPr>
            <a:lvl5pPr marL="696913" indent="113188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+mn-lt"/>
              </a:defRPr>
            </a:lvl5pPr>
            <a:lvl6pPr marL="1154113" indent="113188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+mn-lt"/>
              </a:defRPr>
            </a:lvl6pPr>
            <a:lvl7pPr marL="1611313" indent="113188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+mn-lt"/>
              </a:defRPr>
            </a:lvl7pPr>
            <a:lvl8pPr marL="2068513" indent="113188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+mn-lt"/>
              </a:defRPr>
            </a:lvl8pPr>
            <a:lvl9pPr marL="2525713" indent="113188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</a:pPr>
            <a:fld id="{32FB4227-1FFE-4D4B-A179-E319588133E1}" type="datetime'2''01''''''''''''''''''''''''''''''''''''''''''''''''9'''''">
              <a:rPr lang="it-IT" altLang="en-US" sz="1400" b="0" smtClean="0">
                <a:solidFill>
                  <a:srgbClr val="000000"/>
                </a:solidFill>
              </a:rPr>
              <a:pPr/>
              <a:t>2019</a:t>
            </a:fld>
            <a:endParaRPr lang="it-IT" sz="1400" b="0" dirty="0">
              <a:solidFill>
                <a:srgbClr val="000000"/>
              </a:solidFill>
              <a:sym typeface="+mj-lt"/>
            </a:endParaRPr>
          </a:p>
        </p:txBody>
      </p:sp>
      <p:sp>
        <p:nvSpPr>
          <p:cNvPr id="126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7791450" y="4924425"/>
            <a:ext cx="4064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93000"/>
              </a:lnSpc>
              <a:spcBef>
                <a:spcPts val="25"/>
              </a:spcBef>
              <a:spcAft>
                <a:spcPct val="0"/>
              </a:spcAft>
              <a:buFont typeface="Arial" pitchFamily="34" charset="0"/>
              <a:defRPr sz="17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188" indent="-230188" algn="l" rtl="0" eaLnBrk="0" fontAlgn="base" hangingPunct="0">
              <a:lnSpc>
                <a:spcPct val="93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+mn-lt"/>
              </a:defRPr>
            </a:lvl2pPr>
            <a:lvl3pPr marL="481013" indent="-233363" algn="l" rtl="0" eaLnBrk="0" fontAlgn="base" hangingPunct="0">
              <a:lnSpc>
                <a:spcPct val="93000"/>
              </a:lnSpc>
              <a:spcBef>
                <a:spcPts val="38"/>
              </a:spcBef>
              <a:spcAft>
                <a:spcPct val="0"/>
              </a:spcAft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+mn-lt"/>
              </a:defRPr>
            </a:lvl3pPr>
            <a:lvl4pPr marL="696913" indent="-200025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1700">
                <a:solidFill>
                  <a:schemeClr val="tx1"/>
                </a:solidFill>
                <a:latin typeface="+mn-lt"/>
              </a:defRPr>
            </a:lvl4pPr>
            <a:lvl5pPr marL="696913" indent="113188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+mn-lt"/>
              </a:defRPr>
            </a:lvl5pPr>
            <a:lvl6pPr marL="1154113" indent="113188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+mn-lt"/>
              </a:defRPr>
            </a:lvl6pPr>
            <a:lvl7pPr marL="1611313" indent="113188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+mn-lt"/>
              </a:defRPr>
            </a:lvl7pPr>
            <a:lvl8pPr marL="2068513" indent="113188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+mn-lt"/>
              </a:defRPr>
            </a:lvl8pPr>
            <a:lvl9pPr marL="2525713" indent="113188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</a:pPr>
            <a:fld id="{75D15C9E-0EA4-4F01-84DF-42A794669607}" type="datetime'''''''2''''''''''''''''''''''''''0''''''20'''''''''''''">
              <a:rPr lang="it-IT" altLang="en-US" sz="1400" b="0" smtClean="0">
                <a:solidFill>
                  <a:srgbClr val="000000"/>
                </a:solidFill>
              </a:rPr>
              <a:pPr/>
              <a:t>2020</a:t>
            </a:fld>
            <a:endParaRPr lang="it-IT" sz="1400" b="0" dirty="0">
              <a:solidFill>
                <a:srgbClr val="000000"/>
              </a:solidFill>
              <a:sym typeface="+mj-lt"/>
            </a:endParaRPr>
          </a:p>
        </p:txBody>
      </p:sp>
      <p:sp>
        <p:nvSpPr>
          <p:cNvPr id="158" name="CasellaDiTesto 157"/>
          <p:cNvSpPr txBox="1"/>
          <p:nvPr/>
        </p:nvSpPr>
        <p:spPr>
          <a:xfrm>
            <a:off x="232747" y="6335692"/>
            <a:ext cx="9370195" cy="258734"/>
          </a:xfrm>
          <a:prstGeom prst="rect">
            <a:avLst/>
          </a:prstGeom>
          <a:noFill/>
        </p:spPr>
        <p:txBody>
          <a:bodyPr wrap="square" lIns="103834" tIns="51916" rIns="103834" bIns="51916" rtlCol="0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000" dirty="0">
                <a:solidFill>
                  <a:srgbClr val="000000"/>
                </a:solidFill>
                <a:cs typeface="Arial" charset="0"/>
              </a:rPr>
              <a:t>(*) Per il 2020 considerata stima a finire</a:t>
            </a:r>
          </a:p>
        </p:txBody>
      </p:sp>
      <p:sp>
        <p:nvSpPr>
          <p:cNvPr id="50" name="CasellaDiTesto 43">
            <a:extLst>
              <a:ext uri="{FF2B5EF4-FFF2-40B4-BE49-F238E27FC236}">
                <a16:creationId xmlns:a16="http://schemas.microsoft.com/office/drawing/2014/main" xmlns="" id="{5B81BA52-4D7D-4926-825E-AE9342572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8732" y="1904671"/>
            <a:ext cx="2074025" cy="9123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103834" tIns="51916" rIns="103834" bIns="51916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lnSpc>
                <a:spcPct val="93000"/>
              </a:lnSpc>
              <a:spcBef>
                <a:spcPts val="25"/>
              </a:spcBef>
              <a:spcAft>
                <a:spcPct val="0"/>
              </a:spcAft>
              <a:buFont typeface="Arial" pitchFamily="34" charset="0"/>
              <a:defRPr sz="17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188" indent="-230188" algn="l" rtl="0" eaLnBrk="0" fontAlgn="base" hangingPunct="0">
              <a:lnSpc>
                <a:spcPct val="93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+mn-lt"/>
              </a:defRPr>
            </a:lvl2pPr>
            <a:lvl3pPr marL="481013" indent="-233363" algn="l" rtl="0" eaLnBrk="0" fontAlgn="base" hangingPunct="0">
              <a:lnSpc>
                <a:spcPct val="93000"/>
              </a:lnSpc>
              <a:spcBef>
                <a:spcPts val="38"/>
              </a:spcBef>
              <a:spcAft>
                <a:spcPct val="0"/>
              </a:spcAft>
              <a:buFont typeface="Arial" pitchFamily="34" charset="0"/>
              <a:buChar char="–"/>
              <a:defRPr sz="1700">
                <a:solidFill>
                  <a:schemeClr val="tx1"/>
                </a:solidFill>
                <a:latin typeface="+mn-lt"/>
              </a:defRPr>
            </a:lvl3pPr>
            <a:lvl4pPr marL="696913" indent="-200025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1700">
                <a:solidFill>
                  <a:schemeClr val="tx1"/>
                </a:solidFill>
                <a:latin typeface="+mn-lt"/>
              </a:defRPr>
            </a:lvl4pPr>
            <a:lvl5pPr marL="696913" indent="113188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+mn-lt"/>
              </a:defRPr>
            </a:lvl5pPr>
            <a:lvl6pPr marL="1154113" indent="113188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+mn-lt"/>
              </a:defRPr>
            </a:lvl6pPr>
            <a:lvl7pPr marL="1611313" indent="113188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+mn-lt"/>
              </a:defRPr>
            </a:lvl7pPr>
            <a:lvl8pPr marL="2068513" indent="113188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+mn-lt"/>
              </a:defRPr>
            </a:lvl8pPr>
            <a:lvl9pPr marL="2525713" indent="1131888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1500" kern="0" dirty="0">
                <a:solidFill>
                  <a:srgbClr val="000000"/>
                </a:solidFill>
                <a:cs typeface="Arial" pitchFamily="34" charset="0"/>
              </a:rPr>
              <a:t>Tot. 2016-20</a:t>
            </a: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1500" kern="0" dirty="0">
                <a:solidFill>
                  <a:srgbClr val="000000"/>
                </a:solidFill>
                <a:cs typeface="Arial" pitchFamily="34" charset="0"/>
              </a:rPr>
              <a:t>c. 1.120 € mln</a:t>
            </a:r>
          </a:p>
        </p:txBody>
      </p:sp>
    </p:spTree>
    <p:extLst>
      <p:ext uri="{BB962C8B-B14F-4D97-AF65-F5344CB8AC3E}">
        <p14:creationId xmlns:p14="http://schemas.microsoft.com/office/powerpoint/2010/main" val="72823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ggetto 1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620809"/>
              </p:ext>
            </p:extLst>
          </p:nvPr>
        </p:nvGraphicFramePr>
        <p:xfrm>
          <a:off x="1660" y="168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70" name="Diapositiva think-cell" r:id="rId6" imgW="360" imgH="360" progId="TCLayout.ActiveDocument.1">
                  <p:embed/>
                </p:oleObj>
              </mc:Choice>
              <mc:Fallback>
                <p:oleObj name="Diapositiva think-cell" r:id="rId6" imgW="360" imgH="360" progId="TCLayout.ActiveDocument.1">
                  <p:embed/>
                  <p:pic>
                    <p:nvPicPr>
                      <p:cNvPr id="19" name="Oggetto 18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60" y="168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tangolo 9" hidden="1"/>
          <p:cNvSpPr/>
          <p:nvPr>
            <p:custDataLst>
              <p:tags r:id="rId3"/>
            </p:custDataLst>
          </p:nvPr>
        </p:nvSpPr>
        <p:spPr bwMode="auto">
          <a:xfrm>
            <a:off x="3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it-IT" sz="130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9" name="Titolo 1"/>
          <p:cNvSpPr txBox="1">
            <a:spLocks/>
          </p:cNvSpPr>
          <p:nvPr/>
        </p:nvSpPr>
        <p:spPr bwMode="auto">
          <a:xfrm>
            <a:off x="372698" y="221024"/>
            <a:ext cx="8944724" cy="49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indent="0" eaLnBrk="0" fontAlgn="auto" hangingPunct="0">
              <a:lnSpc>
                <a:spcPct val="93000"/>
              </a:lnSpc>
              <a:spcBef>
                <a:spcPts val="600"/>
              </a:spcBef>
              <a:spcAft>
                <a:spcPts val="0"/>
              </a:spcAft>
              <a:buNone/>
              <a:defRPr sz="2000" b="1">
                <a:latin typeface="+mj-lt"/>
                <a:ea typeface="+mj-ea"/>
                <a:cs typeface="Arial" pitchFamily="34" charset="0"/>
              </a:defRPr>
            </a:lvl1pPr>
            <a:lvl2pPr eaLnBrk="0" hangingPunct="0">
              <a:lnSpc>
                <a:spcPct val="93000"/>
              </a:lnSpc>
              <a:defRPr sz="2100" b="1">
                <a:latin typeface="Arial" pitchFamily="34" charset="0"/>
              </a:defRPr>
            </a:lvl2pPr>
            <a:lvl3pPr eaLnBrk="0" hangingPunct="0">
              <a:lnSpc>
                <a:spcPct val="93000"/>
              </a:lnSpc>
              <a:defRPr sz="2100" b="1">
                <a:latin typeface="Arial" pitchFamily="34" charset="0"/>
              </a:defRPr>
            </a:lvl3pPr>
            <a:lvl4pPr eaLnBrk="0" hangingPunct="0">
              <a:lnSpc>
                <a:spcPct val="93000"/>
              </a:lnSpc>
              <a:defRPr sz="2100" b="1">
                <a:latin typeface="Arial" pitchFamily="34" charset="0"/>
              </a:defRPr>
            </a:lvl4pPr>
            <a:lvl5pPr eaLnBrk="0" hangingPunct="0">
              <a:lnSpc>
                <a:spcPct val="93000"/>
              </a:lnSpc>
              <a:defRPr sz="2100" b="1">
                <a:latin typeface="Arial" pitchFamily="34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latin typeface="Arial" pitchFamily="34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latin typeface="Arial" pitchFamily="34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latin typeface="Arial" pitchFamily="34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altLang="it-IT" sz="2400" dirty="0">
                <a:solidFill>
                  <a:srgbClr val="000000"/>
                </a:solidFill>
              </a:rPr>
              <a:t>Attività previste per avvio del prossimo decennio </a:t>
            </a:r>
            <a:r>
              <a:rPr lang="it-IT" altLang="it-IT" sz="2400" dirty="0" err="1">
                <a:solidFill>
                  <a:srgbClr val="000000"/>
                </a:solidFill>
              </a:rPr>
              <a:t>regolatorio</a:t>
            </a:r>
            <a:r>
              <a:rPr lang="it-IT" altLang="it-IT" sz="2400" dirty="0">
                <a:solidFill>
                  <a:srgbClr val="000000"/>
                </a:solidFill>
              </a:rPr>
              <a:t> 2022-2031</a:t>
            </a:r>
          </a:p>
        </p:txBody>
      </p:sp>
      <p:sp>
        <p:nvSpPr>
          <p:cNvPr id="43" name="Pentagono 102">
            <a:extLst>
              <a:ext uri="{FF2B5EF4-FFF2-40B4-BE49-F238E27FC236}">
                <a16:creationId xmlns:a16="http://schemas.microsoft.com/office/drawing/2014/main" xmlns="" id="{C8DEF27B-D6C0-4D3F-BFDB-5B5CF7B3F3E6}"/>
              </a:ext>
            </a:extLst>
          </p:cNvPr>
          <p:cNvSpPr/>
          <p:nvPr/>
        </p:nvSpPr>
        <p:spPr>
          <a:xfrm>
            <a:off x="438070" y="2886581"/>
            <a:ext cx="1288951" cy="1290688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36000" rtlCol="0" anchor="ctr" anchorCtr="0"/>
          <a:lstStyle/>
          <a:p>
            <a:pPr defTabSz="769492" fontAlgn="auto">
              <a:spcBef>
                <a:spcPts val="0"/>
              </a:spcBef>
              <a:spcAft>
                <a:spcPts val="0"/>
              </a:spcAft>
            </a:pPr>
            <a:r>
              <a:rPr lang="it-IT" sz="1000" b="1" dirty="0">
                <a:solidFill>
                  <a:srgbClr val="000000"/>
                </a:solidFill>
                <a:cs typeface="Arial" pitchFamily="34" charset="0"/>
              </a:rPr>
              <a:t>ADR</a:t>
            </a:r>
          </a:p>
          <a:p>
            <a:pPr defTabSz="769492" fontAlgn="auto">
              <a:spcBef>
                <a:spcPts val="0"/>
              </a:spcBef>
              <a:spcAft>
                <a:spcPts val="0"/>
              </a:spcAft>
            </a:pPr>
            <a:r>
              <a:rPr lang="it-IT" sz="1000" b="1" dirty="0">
                <a:solidFill>
                  <a:srgbClr val="000000"/>
                </a:solidFill>
                <a:cs typeface="Arial" pitchFamily="34" charset="0"/>
              </a:rPr>
              <a:t>Condivisione e trasmissione PSA a ENAC</a:t>
            </a:r>
          </a:p>
        </p:txBody>
      </p:sp>
      <p:sp>
        <p:nvSpPr>
          <p:cNvPr id="45" name="Freccia a destra rientrata 110">
            <a:extLst>
              <a:ext uri="{FF2B5EF4-FFF2-40B4-BE49-F238E27FC236}">
                <a16:creationId xmlns:a16="http://schemas.microsoft.com/office/drawing/2014/main" xmlns="" id="{4DDD9768-AE5A-4E97-B7D0-8DAD6B1EED36}"/>
              </a:ext>
            </a:extLst>
          </p:cNvPr>
          <p:cNvSpPr/>
          <p:nvPr/>
        </p:nvSpPr>
        <p:spPr>
          <a:xfrm>
            <a:off x="1076305" y="2886581"/>
            <a:ext cx="2175842" cy="1290688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0668" bIns="30668" rtlCol="0" anchor="ctr" anchorCtr="0"/>
          <a:lstStyle/>
          <a:p>
            <a:pPr defTabSz="769492" fontAlgn="auto">
              <a:spcBef>
                <a:spcPts val="0"/>
              </a:spcBef>
              <a:spcAft>
                <a:spcPts val="0"/>
              </a:spcAft>
            </a:pPr>
            <a:r>
              <a:rPr lang="it-IT" sz="1000" b="1" dirty="0">
                <a:solidFill>
                  <a:srgbClr val="000000"/>
                </a:solidFill>
                <a:cs typeface="Arial" pitchFamily="34" charset="0"/>
              </a:rPr>
              <a:t>ENAC</a:t>
            </a:r>
          </a:p>
          <a:p>
            <a:pPr defTabSz="769492" fontAlgn="auto">
              <a:spcBef>
                <a:spcPts val="0"/>
              </a:spcBef>
              <a:spcAft>
                <a:spcPts val="0"/>
              </a:spcAft>
            </a:pPr>
            <a:r>
              <a:rPr lang="it-IT" sz="1000" b="1" dirty="0">
                <a:solidFill>
                  <a:srgbClr val="000000"/>
                </a:solidFill>
                <a:cs typeface="Arial" pitchFamily="34" charset="0"/>
              </a:rPr>
              <a:t>Valutazione e approvazione PSA</a:t>
            </a:r>
          </a:p>
        </p:txBody>
      </p:sp>
      <p:sp>
        <p:nvSpPr>
          <p:cNvPr id="46" name="Freccia a destra rientrata 111">
            <a:extLst>
              <a:ext uri="{FF2B5EF4-FFF2-40B4-BE49-F238E27FC236}">
                <a16:creationId xmlns:a16="http://schemas.microsoft.com/office/drawing/2014/main" xmlns="" id="{44CE0CE5-04F2-4AF5-BADC-B720B260BC77}"/>
              </a:ext>
            </a:extLst>
          </p:cNvPr>
          <p:cNvSpPr/>
          <p:nvPr/>
        </p:nvSpPr>
        <p:spPr>
          <a:xfrm>
            <a:off x="2328940" y="2886581"/>
            <a:ext cx="2293828" cy="1290688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0668" bIns="30668" rtlCol="0" anchor="ctr" anchorCtr="0"/>
          <a:lstStyle/>
          <a:p>
            <a:pPr defTabSz="769492" fontAlgn="auto">
              <a:spcBef>
                <a:spcPts val="0"/>
              </a:spcBef>
              <a:spcAft>
                <a:spcPts val="0"/>
              </a:spcAft>
            </a:pPr>
            <a:r>
              <a:rPr lang="it-IT" sz="1000" b="1" dirty="0">
                <a:solidFill>
                  <a:srgbClr val="000000"/>
                </a:solidFill>
                <a:cs typeface="Arial" pitchFamily="34" charset="0"/>
              </a:rPr>
              <a:t>ADR</a:t>
            </a:r>
          </a:p>
          <a:p>
            <a:pPr defTabSz="769492" fontAlgn="auto">
              <a:spcBef>
                <a:spcPts val="0"/>
              </a:spcBef>
              <a:spcAft>
                <a:spcPts val="0"/>
              </a:spcAft>
            </a:pPr>
            <a:r>
              <a:rPr lang="it-IT" sz="1000" b="1" dirty="0">
                <a:solidFill>
                  <a:srgbClr val="000000"/>
                </a:solidFill>
                <a:cs typeface="Arial" pitchFamily="34" charset="0"/>
              </a:rPr>
              <a:t>Predisposizione e trasmissione aggiornamento  DTP</a:t>
            </a:r>
            <a:r>
              <a:rPr lang="it-IT" sz="1000" b="1" baseline="30000" dirty="0">
                <a:solidFill>
                  <a:srgbClr val="000000"/>
                </a:solidFill>
                <a:cs typeface="Arial" pitchFamily="34" charset="0"/>
              </a:rPr>
              <a:t>(*)</a:t>
            </a:r>
            <a:r>
              <a:rPr lang="it-IT" sz="1000" b="1" dirty="0">
                <a:solidFill>
                  <a:srgbClr val="000000"/>
                </a:solidFill>
                <a:cs typeface="Arial" pitchFamily="34" charset="0"/>
              </a:rPr>
              <a:t> coerente con PSA</a:t>
            </a:r>
          </a:p>
        </p:txBody>
      </p:sp>
      <p:sp>
        <p:nvSpPr>
          <p:cNvPr id="47" name="Freccia a destra rientrata 113">
            <a:extLst>
              <a:ext uri="{FF2B5EF4-FFF2-40B4-BE49-F238E27FC236}">
                <a16:creationId xmlns:a16="http://schemas.microsoft.com/office/drawing/2014/main" xmlns="" id="{76792633-C663-436E-AC5E-D8BEC0726919}"/>
              </a:ext>
            </a:extLst>
          </p:cNvPr>
          <p:cNvSpPr/>
          <p:nvPr/>
        </p:nvSpPr>
        <p:spPr>
          <a:xfrm>
            <a:off x="3658065" y="2886581"/>
            <a:ext cx="2139414" cy="1290688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defTabSz="769492" fontAlgn="auto">
              <a:spcBef>
                <a:spcPts val="0"/>
              </a:spcBef>
              <a:spcAft>
                <a:spcPts val="0"/>
              </a:spcAft>
            </a:pPr>
            <a:r>
              <a:rPr lang="it-IT" sz="1000" b="1" dirty="0">
                <a:solidFill>
                  <a:srgbClr val="000000"/>
                </a:solidFill>
                <a:cs typeface="Arial" pitchFamily="34" charset="0"/>
              </a:rPr>
              <a:t>ENAC</a:t>
            </a:r>
          </a:p>
          <a:p>
            <a:pPr defTabSz="769492" fontAlgn="auto">
              <a:spcBef>
                <a:spcPts val="0"/>
              </a:spcBef>
              <a:spcAft>
                <a:spcPts val="0"/>
              </a:spcAft>
            </a:pPr>
            <a:r>
              <a:rPr lang="it-IT" sz="1000" b="1" dirty="0">
                <a:solidFill>
                  <a:srgbClr val="000000"/>
                </a:solidFill>
                <a:cs typeface="Arial" pitchFamily="34" charset="0"/>
              </a:rPr>
              <a:t>Approvazione DTP</a:t>
            </a:r>
            <a:r>
              <a:rPr lang="it-IT" sz="1000" b="1" baseline="30000" dirty="0">
                <a:solidFill>
                  <a:srgbClr val="000000"/>
                </a:solidFill>
                <a:cs typeface="Arial" pitchFamily="34" charset="0"/>
              </a:rPr>
              <a:t>(*)</a:t>
            </a:r>
            <a:r>
              <a:rPr lang="it-IT" sz="1000" b="1" dirty="0">
                <a:solidFill>
                  <a:srgbClr val="000000"/>
                </a:solidFill>
                <a:cs typeface="Arial" pitchFamily="34" charset="0"/>
              </a:rPr>
              <a:t> per nuovo periodo </a:t>
            </a:r>
            <a:r>
              <a:rPr lang="it-IT" sz="1000" b="1" dirty="0" err="1">
                <a:solidFill>
                  <a:srgbClr val="000000"/>
                </a:solidFill>
                <a:cs typeface="Arial" pitchFamily="34" charset="0"/>
              </a:rPr>
              <a:t>regolatorio</a:t>
            </a:r>
            <a:endParaRPr lang="it-IT" sz="1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xmlns="" id="{58CBC05A-BBC7-4BC6-805E-0BD718E3E775}"/>
              </a:ext>
            </a:extLst>
          </p:cNvPr>
          <p:cNvSpPr/>
          <p:nvPr/>
        </p:nvSpPr>
        <p:spPr>
          <a:xfrm>
            <a:off x="505020" y="2214975"/>
            <a:ext cx="738434" cy="462045"/>
          </a:xfrm>
          <a:prstGeom prst="rect">
            <a:avLst/>
          </a:prstGeom>
        </p:spPr>
        <p:txBody>
          <a:bodyPr wrap="square" lIns="30668" tIns="30668" rIns="30668" bIns="30668">
            <a:spAutoFit/>
          </a:bodyPr>
          <a:lstStyle/>
          <a:p>
            <a:pPr defTabSz="769492" fontAlgn="auto">
              <a:spcBef>
                <a:spcPts val="0"/>
              </a:spcBef>
              <a:spcAft>
                <a:spcPts val="0"/>
              </a:spcAft>
            </a:pPr>
            <a:r>
              <a:rPr lang="it-IT" sz="1300" b="1" i="1" dirty="0">
                <a:solidFill>
                  <a:srgbClr val="000000"/>
                </a:solidFill>
                <a:latin typeface="Arial"/>
              </a:rPr>
              <a:t>Entro </a:t>
            </a:r>
            <a:r>
              <a:rPr lang="it-IT" sz="1300" b="1" i="1" dirty="0" err="1">
                <a:solidFill>
                  <a:srgbClr val="000000"/>
                </a:solidFill>
                <a:latin typeface="Arial"/>
              </a:rPr>
              <a:t>dic</a:t>
            </a:r>
            <a:r>
              <a:rPr lang="it-IT" sz="1300" b="1" i="1" dirty="0">
                <a:solidFill>
                  <a:srgbClr val="000000"/>
                </a:solidFill>
                <a:latin typeface="Arial"/>
              </a:rPr>
              <a:t> 2020</a:t>
            </a:r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xmlns="" id="{48DBE993-7B4F-445B-B5A9-85A227F20BCC}"/>
              </a:ext>
            </a:extLst>
          </p:cNvPr>
          <p:cNvSpPr/>
          <p:nvPr/>
        </p:nvSpPr>
        <p:spPr>
          <a:xfrm>
            <a:off x="1633071" y="2214975"/>
            <a:ext cx="712002" cy="462045"/>
          </a:xfrm>
          <a:prstGeom prst="rect">
            <a:avLst/>
          </a:prstGeom>
        </p:spPr>
        <p:txBody>
          <a:bodyPr wrap="square" lIns="30668" tIns="30668" rIns="30668" bIns="30668">
            <a:spAutoFit/>
          </a:bodyPr>
          <a:lstStyle/>
          <a:p>
            <a:pPr defTabSz="769492" fontAlgn="auto">
              <a:spcBef>
                <a:spcPts val="0"/>
              </a:spcBef>
              <a:spcAft>
                <a:spcPts val="0"/>
              </a:spcAft>
            </a:pPr>
            <a:r>
              <a:rPr lang="it-IT" sz="1300" b="1" i="1" dirty="0">
                <a:solidFill>
                  <a:srgbClr val="000000"/>
                </a:solidFill>
                <a:latin typeface="Arial"/>
              </a:rPr>
              <a:t>Entro 180 gg</a:t>
            </a:r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xmlns="" id="{FA25061B-5340-4C3F-84EA-D7E882CE8E35}"/>
              </a:ext>
            </a:extLst>
          </p:cNvPr>
          <p:cNvSpPr/>
          <p:nvPr/>
        </p:nvSpPr>
        <p:spPr>
          <a:xfrm>
            <a:off x="2877118" y="2214975"/>
            <a:ext cx="762377" cy="462045"/>
          </a:xfrm>
          <a:prstGeom prst="rect">
            <a:avLst/>
          </a:prstGeom>
        </p:spPr>
        <p:txBody>
          <a:bodyPr wrap="square" lIns="30668" tIns="30668" rIns="30668" bIns="30668">
            <a:spAutoFit/>
          </a:bodyPr>
          <a:lstStyle/>
          <a:p>
            <a:pPr defTabSz="769492" fontAlgn="auto">
              <a:spcBef>
                <a:spcPts val="0"/>
              </a:spcBef>
              <a:spcAft>
                <a:spcPts val="0"/>
              </a:spcAft>
            </a:pPr>
            <a:r>
              <a:rPr lang="it-IT" sz="1300" b="1" i="1" dirty="0">
                <a:solidFill>
                  <a:srgbClr val="000000"/>
                </a:solidFill>
                <a:latin typeface="Arial"/>
              </a:rPr>
              <a:t>Entro </a:t>
            </a:r>
            <a:r>
              <a:rPr lang="it-IT" sz="1300" b="1" i="1" dirty="0" err="1">
                <a:solidFill>
                  <a:srgbClr val="000000"/>
                </a:solidFill>
                <a:latin typeface="Arial"/>
              </a:rPr>
              <a:t>giu</a:t>
            </a:r>
            <a:r>
              <a:rPr lang="it-IT" sz="1300" b="1" i="1" dirty="0">
                <a:solidFill>
                  <a:srgbClr val="000000"/>
                </a:solidFill>
                <a:latin typeface="Arial"/>
              </a:rPr>
              <a:t> 2021</a:t>
            </a:r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xmlns="" id="{EB796DD0-DBF3-4CFE-9E92-8C9669449D1E}"/>
              </a:ext>
            </a:extLst>
          </p:cNvPr>
          <p:cNvSpPr/>
          <p:nvPr/>
        </p:nvSpPr>
        <p:spPr>
          <a:xfrm>
            <a:off x="4029168" y="2214975"/>
            <a:ext cx="597501" cy="462045"/>
          </a:xfrm>
          <a:prstGeom prst="rect">
            <a:avLst/>
          </a:prstGeom>
        </p:spPr>
        <p:txBody>
          <a:bodyPr wrap="square" lIns="30668" tIns="30668" rIns="30668" bIns="30668">
            <a:spAutoFit/>
          </a:bodyPr>
          <a:lstStyle/>
          <a:p>
            <a:pPr defTabSz="769492" fontAlgn="auto">
              <a:spcBef>
                <a:spcPts val="0"/>
              </a:spcBef>
              <a:spcAft>
                <a:spcPts val="0"/>
              </a:spcAft>
            </a:pPr>
            <a:r>
              <a:rPr lang="it-IT" sz="1300" b="1" i="1" dirty="0">
                <a:solidFill>
                  <a:srgbClr val="000000"/>
                </a:solidFill>
                <a:latin typeface="Arial"/>
              </a:rPr>
              <a:t>Entro 180 gg</a:t>
            </a:r>
          </a:p>
        </p:txBody>
      </p:sp>
      <p:sp>
        <p:nvSpPr>
          <p:cNvPr id="52" name="Rettangolo 51">
            <a:extLst>
              <a:ext uri="{FF2B5EF4-FFF2-40B4-BE49-F238E27FC236}">
                <a16:creationId xmlns:a16="http://schemas.microsoft.com/office/drawing/2014/main" xmlns="" id="{C65B3723-800A-49B5-94AD-958C6379F5A7}"/>
              </a:ext>
            </a:extLst>
          </p:cNvPr>
          <p:cNvSpPr/>
          <p:nvPr/>
        </p:nvSpPr>
        <p:spPr>
          <a:xfrm>
            <a:off x="4986027" y="2214975"/>
            <a:ext cx="877195" cy="761616"/>
          </a:xfrm>
          <a:prstGeom prst="rect">
            <a:avLst/>
          </a:prstGeom>
        </p:spPr>
        <p:txBody>
          <a:bodyPr wrap="square" lIns="30668" tIns="30668" rIns="30668" bIns="30668">
            <a:noAutofit/>
          </a:bodyPr>
          <a:lstStyle/>
          <a:p>
            <a:pPr algn="ctr" defTabSz="769492" fontAlgn="auto">
              <a:spcBef>
                <a:spcPts val="0"/>
              </a:spcBef>
              <a:spcAft>
                <a:spcPts val="0"/>
              </a:spcAft>
            </a:pPr>
            <a:r>
              <a:rPr lang="it-IT" sz="1300" b="1" i="1" dirty="0" err="1">
                <a:solidFill>
                  <a:srgbClr val="000000"/>
                </a:solidFill>
                <a:latin typeface="Arial"/>
              </a:rPr>
              <a:t>Lug-nov</a:t>
            </a:r>
            <a:r>
              <a:rPr lang="it-IT" sz="1300" b="1" i="1" dirty="0">
                <a:solidFill>
                  <a:srgbClr val="000000"/>
                </a:solidFill>
                <a:latin typeface="Arial"/>
              </a:rPr>
              <a:t> 2021 </a:t>
            </a:r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xmlns="" id="{43E87BAE-58CF-4158-BEB1-1A21DA4B9A85}"/>
              </a:ext>
            </a:extLst>
          </p:cNvPr>
          <p:cNvSpPr/>
          <p:nvPr/>
        </p:nvSpPr>
        <p:spPr>
          <a:xfrm>
            <a:off x="6433198" y="2214975"/>
            <a:ext cx="691094" cy="462045"/>
          </a:xfrm>
          <a:prstGeom prst="rect">
            <a:avLst/>
          </a:prstGeom>
        </p:spPr>
        <p:txBody>
          <a:bodyPr wrap="square" lIns="30668" tIns="30668" rIns="30668" bIns="30668">
            <a:spAutoFit/>
          </a:bodyPr>
          <a:lstStyle/>
          <a:p>
            <a:pPr defTabSz="769492" fontAlgn="auto">
              <a:spcBef>
                <a:spcPts val="0"/>
              </a:spcBef>
              <a:spcAft>
                <a:spcPts val="0"/>
              </a:spcAft>
            </a:pPr>
            <a:r>
              <a:rPr lang="it-IT" sz="1300" b="1" i="1" dirty="0">
                <a:solidFill>
                  <a:srgbClr val="000000"/>
                </a:solidFill>
                <a:latin typeface="Arial"/>
              </a:rPr>
              <a:t>Entro </a:t>
            </a:r>
            <a:r>
              <a:rPr lang="it-IT" sz="1300" b="1" i="1" dirty="0" err="1">
                <a:solidFill>
                  <a:srgbClr val="000000"/>
                </a:solidFill>
                <a:latin typeface="Arial"/>
              </a:rPr>
              <a:t>ott</a:t>
            </a:r>
            <a:r>
              <a:rPr lang="it-IT" sz="1300" b="1" i="1" dirty="0">
                <a:solidFill>
                  <a:srgbClr val="000000"/>
                </a:solidFill>
                <a:latin typeface="Arial"/>
              </a:rPr>
              <a:t> 2021</a:t>
            </a:r>
          </a:p>
        </p:txBody>
      </p:sp>
      <p:sp>
        <p:nvSpPr>
          <p:cNvPr id="54" name="Freccia a destra rientrata 114">
            <a:extLst>
              <a:ext uri="{FF2B5EF4-FFF2-40B4-BE49-F238E27FC236}">
                <a16:creationId xmlns:a16="http://schemas.microsoft.com/office/drawing/2014/main" xmlns="" id="{36CF39E3-6202-46F3-8900-034114C04C04}"/>
              </a:ext>
            </a:extLst>
          </p:cNvPr>
          <p:cNvSpPr/>
          <p:nvPr/>
        </p:nvSpPr>
        <p:spPr>
          <a:xfrm>
            <a:off x="4737842" y="2886581"/>
            <a:ext cx="2231289" cy="1290688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0668" bIns="30668" rtlCol="0" anchor="ctr" anchorCtr="0"/>
          <a:lstStyle/>
          <a:p>
            <a:pPr algn="ctr" defTabSz="769492" fontAlgn="auto">
              <a:spcBef>
                <a:spcPts val="0"/>
              </a:spcBef>
              <a:spcAft>
                <a:spcPts val="0"/>
              </a:spcAft>
            </a:pPr>
            <a:r>
              <a:rPr lang="it-IT" sz="1000" b="1" dirty="0">
                <a:solidFill>
                  <a:srgbClr val="000000"/>
                </a:solidFill>
                <a:cs typeface="Arial" pitchFamily="34" charset="0"/>
              </a:rPr>
              <a:t>ADR</a:t>
            </a:r>
          </a:p>
          <a:p>
            <a:pPr algn="ctr" defTabSz="769492" fontAlgn="auto">
              <a:spcBef>
                <a:spcPts val="0"/>
              </a:spcBef>
              <a:spcAft>
                <a:spcPts val="0"/>
              </a:spcAft>
            </a:pPr>
            <a:r>
              <a:rPr lang="it-IT" sz="1000" b="1" dirty="0">
                <a:solidFill>
                  <a:srgbClr val="000000"/>
                </a:solidFill>
                <a:cs typeface="Arial" pitchFamily="34" charset="0"/>
              </a:rPr>
              <a:t>Consultazione utenza</a:t>
            </a: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xmlns="" id="{98FE68A8-DD73-499B-A2EA-0387B633A5EF}"/>
              </a:ext>
            </a:extLst>
          </p:cNvPr>
          <p:cNvSpPr/>
          <p:nvPr/>
        </p:nvSpPr>
        <p:spPr>
          <a:xfrm>
            <a:off x="90430" y="5861290"/>
            <a:ext cx="95648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69492" fontAlgn="auto">
              <a:spcBef>
                <a:spcPts val="0"/>
              </a:spcBef>
              <a:spcAft>
                <a:spcPts val="0"/>
              </a:spcAft>
            </a:pPr>
            <a:r>
              <a:rPr lang="it-IT" sz="1000" b="0" baseline="30000" dirty="0">
                <a:solidFill>
                  <a:srgbClr val="000000"/>
                </a:solidFill>
                <a:latin typeface="Arial"/>
              </a:rPr>
              <a:t>(*)</a:t>
            </a:r>
            <a:r>
              <a:rPr lang="it-IT" sz="1000" dirty="0">
                <a:solidFill>
                  <a:srgbClr val="000000"/>
                </a:solidFill>
                <a:latin typeface="Arial"/>
              </a:rPr>
              <a:t>  Documento Tecnico Pluriennale: </a:t>
            </a:r>
            <a:r>
              <a:rPr lang="it-IT" sz="1000" b="0" dirty="0">
                <a:solidFill>
                  <a:srgbClr val="000000"/>
                </a:solidFill>
                <a:latin typeface="Arial"/>
              </a:rPr>
              <a:t>previsto da CDP (art. 9,3), elaborato da ADR in coerenza con PSA e recante tempi e modalità di realizzazione degli interventi programmati nel decennio.</a:t>
            </a:r>
            <a:endParaRPr lang="it-IT" sz="1000" b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56" name="Rettangolo 55">
            <a:extLst>
              <a:ext uri="{FF2B5EF4-FFF2-40B4-BE49-F238E27FC236}">
                <a16:creationId xmlns:a16="http://schemas.microsoft.com/office/drawing/2014/main" xmlns="" id="{B24790EA-E04E-4693-8149-098E50D3815D}"/>
              </a:ext>
            </a:extLst>
          </p:cNvPr>
          <p:cNvSpPr/>
          <p:nvPr/>
        </p:nvSpPr>
        <p:spPr>
          <a:xfrm>
            <a:off x="84139" y="6261980"/>
            <a:ext cx="9571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000" b="0" baseline="30000" dirty="0">
                <a:solidFill>
                  <a:srgbClr val="000000"/>
                </a:solidFill>
                <a:latin typeface="Arial"/>
              </a:rPr>
              <a:t>(**)</a:t>
            </a:r>
            <a:r>
              <a:rPr lang="it-IT" sz="1000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z="1000" b="0" dirty="0">
                <a:solidFill>
                  <a:srgbClr val="000000"/>
                </a:solidFill>
                <a:latin typeface="Arial"/>
              </a:rPr>
              <a:t>AI termine del decennio ENAC e la concessionaria, previa consultazione con l'utenza, provvederanno con apposito atto contrattuale, da approvarsi con decreto del MIT di concerto con MEF entro sessanta giorni dal ricevimento dell'atto stesso, a definire quanto previsto dal CDP (art. 21,6) per la revisione della dinamica tariffaria. </a:t>
            </a:r>
          </a:p>
        </p:txBody>
      </p:sp>
      <p:sp>
        <p:nvSpPr>
          <p:cNvPr id="57" name="Rettangolo 56">
            <a:extLst>
              <a:ext uri="{FF2B5EF4-FFF2-40B4-BE49-F238E27FC236}">
                <a16:creationId xmlns:a16="http://schemas.microsoft.com/office/drawing/2014/main" xmlns="" id="{5C22CA65-A88D-43F6-827B-64C0D307B8DB}"/>
              </a:ext>
            </a:extLst>
          </p:cNvPr>
          <p:cNvSpPr/>
          <p:nvPr/>
        </p:nvSpPr>
        <p:spPr>
          <a:xfrm>
            <a:off x="7859705" y="2214975"/>
            <a:ext cx="760203" cy="462045"/>
          </a:xfrm>
          <a:prstGeom prst="rect">
            <a:avLst/>
          </a:prstGeom>
        </p:spPr>
        <p:txBody>
          <a:bodyPr wrap="square" lIns="30668" tIns="30668" rIns="30668" bIns="30668">
            <a:spAutoFit/>
          </a:bodyPr>
          <a:lstStyle/>
          <a:p>
            <a:pPr defTabSz="769492" fontAlgn="auto">
              <a:spcBef>
                <a:spcPts val="0"/>
              </a:spcBef>
              <a:spcAft>
                <a:spcPts val="0"/>
              </a:spcAft>
            </a:pPr>
            <a:r>
              <a:rPr lang="it-IT" sz="1300" b="1" i="1" dirty="0">
                <a:solidFill>
                  <a:srgbClr val="000000"/>
                </a:solidFill>
                <a:latin typeface="Arial"/>
              </a:rPr>
              <a:t>Entro </a:t>
            </a:r>
            <a:r>
              <a:rPr lang="it-IT" sz="1300" b="1" i="1" dirty="0" err="1">
                <a:solidFill>
                  <a:srgbClr val="000000"/>
                </a:solidFill>
                <a:latin typeface="Arial"/>
              </a:rPr>
              <a:t>dic</a:t>
            </a:r>
            <a:r>
              <a:rPr lang="it-IT" sz="1300" b="1" i="1" dirty="0">
                <a:solidFill>
                  <a:srgbClr val="000000"/>
                </a:solidFill>
                <a:latin typeface="Arial"/>
              </a:rPr>
              <a:t> 2021</a:t>
            </a:r>
          </a:p>
        </p:txBody>
      </p:sp>
      <p:sp>
        <p:nvSpPr>
          <p:cNvPr id="58" name="Freccia a destra rientrata 116">
            <a:extLst>
              <a:ext uri="{FF2B5EF4-FFF2-40B4-BE49-F238E27FC236}">
                <a16:creationId xmlns:a16="http://schemas.microsoft.com/office/drawing/2014/main" xmlns="" id="{773ACD9B-BE95-4A13-9DFC-2E7C10C18AE1}"/>
              </a:ext>
            </a:extLst>
          </p:cNvPr>
          <p:cNvSpPr/>
          <p:nvPr/>
        </p:nvSpPr>
        <p:spPr>
          <a:xfrm>
            <a:off x="5804394" y="2886581"/>
            <a:ext cx="2175783" cy="1290688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0668" bIns="30668" rtlCol="0" anchor="ctr" anchorCtr="0"/>
          <a:lstStyle/>
          <a:p>
            <a:pPr algn="ctr" defTabSz="769492" fontAlgn="auto">
              <a:spcBef>
                <a:spcPts val="0"/>
              </a:spcBef>
              <a:spcAft>
                <a:spcPts val="0"/>
              </a:spcAft>
            </a:pPr>
            <a:r>
              <a:rPr lang="it-IT" sz="1000" b="1" dirty="0">
                <a:solidFill>
                  <a:srgbClr val="000000"/>
                </a:solidFill>
                <a:cs typeface="Arial" pitchFamily="34" charset="0"/>
              </a:rPr>
              <a:t>ENAC/ADR</a:t>
            </a:r>
          </a:p>
          <a:p>
            <a:pPr algn="ctr" defTabSz="769492" fontAlgn="auto">
              <a:spcBef>
                <a:spcPts val="0"/>
              </a:spcBef>
              <a:spcAft>
                <a:spcPts val="0"/>
              </a:spcAft>
            </a:pPr>
            <a:r>
              <a:rPr lang="it-IT" sz="1000" b="1" dirty="0">
                <a:solidFill>
                  <a:srgbClr val="000000"/>
                </a:solidFill>
                <a:cs typeface="Arial" pitchFamily="34" charset="0"/>
              </a:rPr>
              <a:t>Allegato al CDP(**)</a:t>
            </a:r>
            <a:r>
              <a:rPr lang="it-IT" sz="1000" b="1" baseline="300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it-IT" sz="1000" b="1" dirty="0">
                <a:solidFill>
                  <a:srgbClr val="000000"/>
                </a:solidFill>
                <a:cs typeface="Arial" pitchFamily="34" charset="0"/>
              </a:rPr>
              <a:t>per II decennio (2022-2031)</a:t>
            </a:r>
          </a:p>
        </p:txBody>
      </p:sp>
      <p:sp>
        <p:nvSpPr>
          <p:cNvPr id="59" name="Freccia a destra rientrata 115">
            <a:extLst>
              <a:ext uri="{FF2B5EF4-FFF2-40B4-BE49-F238E27FC236}">
                <a16:creationId xmlns:a16="http://schemas.microsoft.com/office/drawing/2014/main" xmlns="" id="{A880ED39-E1F9-4AF7-B2F6-F0EF8FA62694}"/>
              </a:ext>
            </a:extLst>
          </p:cNvPr>
          <p:cNvSpPr/>
          <p:nvPr/>
        </p:nvSpPr>
        <p:spPr>
          <a:xfrm>
            <a:off x="7330362" y="2886581"/>
            <a:ext cx="2175783" cy="1290688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0668" bIns="30668" rtlCol="0" anchor="ctr" anchorCtr="0"/>
          <a:lstStyle/>
          <a:p>
            <a:pPr algn="ctr" defTabSz="769492" fontAlgn="auto">
              <a:spcBef>
                <a:spcPts val="0"/>
              </a:spcBef>
              <a:spcAft>
                <a:spcPts val="0"/>
              </a:spcAft>
            </a:pPr>
            <a:r>
              <a:rPr lang="it-IT" sz="1000" b="1" dirty="0">
                <a:solidFill>
                  <a:srgbClr val="000000"/>
                </a:solidFill>
                <a:cs typeface="Arial" pitchFamily="34" charset="0"/>
              </a:rPr>
              <a:t>MIT/MEF</a:t>
            </a:r>
          </a:p>
          <a:p>
            <a:pPr algn="ctr" defTabSz="769492" fontAlgn="auto">
              <a:spcBef>
                <a:spcPts val="0"/>
              </a:spcBef>
              <a:spcAft>
                <a:spcPts val="0"/>
              </a:spcAft>
            </a:pPr>
            <a:r>
              <a:rPr lang="it-IT" sz="1000" b="1" dirty="0">
                <a:solidFill>
                  <a:srgbClr val="000000"/>
                </a:solidFill>
                <a:cs typeface="Arial" pitchFamily="34" charset="0"/>
              </a:rPr>
              <a:t>Decreto di approvazione dell’Allegato al CDP</a:t>
            </a:r>
          </a:p>
        </p:txBody>
      </p:sp>
    </p:spTree>
    <p:extLst>
      <p:ext uri="{BB962C8B-B14F-4D97-AF65-F5344CB8AC3E}">
        <p14:creationId xmlns:p14="http://schemas.microsoft.com/office/powerpoint/2010/main" val="282737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>
            <a:extLst>
              <a:ext uri="{FF2B5EF4-FFF2-40B4-BE49-F238E27FC236}">
                <a16:creationId xmlns:a16="http://schemas.microsoft.com/office/drawing/2014/main" xmlns="" id="{C4A0E478-ACC3-4707-883C-3BBAE464DB1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880269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36" name="Diapositiva think-cell" r:id="rId33" imgW="347" imgH="348" progId="TCLayout.ActiveDocument.1">
                  <p:embed/>
                </p:oleObj>
              </mc:Choice>
              <mc:Fallback>
                <p:oleObj name="Diapositiva think-cell" r:id="rId33" imgW="347" imgH="348" progId="TCLayout.ActiveDocument.1">
                  <p:embed/>
                  <p:pic>
                    <p:nvPicPr>
                      <p:cNvPr id="4" name="Oggetto 3" hidden="1">
                        <a:extLst>
                          <a:ext uri="{FF2B5EF4-FFF2-40B4-BE49-F238E27FC236}">
                            <a16:creationId xmlns:a16="http://schemas.microsoft.com/office/drawing/2014/main" xmlns="" id="{C4A0E478-ACC3-4707-883C-3BBAE464DB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tangolo 2" hidden="1">
            <a:extLst>
              <a:ext uri="{FF2B5EF4-FFF2-40B4-BE49-F238E27FC236}">
                <a16:creationId xmlns:a16="http://schemas.microsoft.com/office/drawing/2014/main" xmlns="" id="{CBABC029-E03E-4938-9632-10ECF1A1FDD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400" b="1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5C63F8F-B6E8-47C0-B088-A9BE569F6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09" y="361343"/>
            <a:ext cx="8691727" cy="467867"/>
          </a:xfrm>
        </p:spPr>
        <p:txBody>
          <a:bodyPr/>
          <a:lstStyle/>
          <a:p>
            <a:r>
              <a:rPr lang="it-IT" dirty="0"/>
              <a:t>Forte riduzione del traffico a seguito della pandemia. A FCO performance peggiori rispetto all’andamento del settore</a:t>
            </a:r>
          </a:p>
        </p:txBody>
      </p:sp>
      <p:graphicFrame>
        <p:nvGraphicFramePr>
          <p:cNvPr id="197" name="Chart 3">
            <a:extLst>
              <a:ext uri="{FF2B5EF4-FFF2-40B4-BE49-F238E27FC236}">
                <a16:creationId xmlns:a16="http://schemas.microsoft.com/office/drawing/2014/main" xmlns="" id="{3C4F4F09-923F-4B2B-8788-7C73CD0CA231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411355000"/>
              </p:ext>
            </p:extLst>
          </p:nvPr>
        </p:nvGraphicFramePr>
        <p:xfrm>
          <a:off x="350838" y="1792288"/>
          <a:ext cx="5508625" cy="3890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5"/>
          </a:graphicData>
        </a:graphic>
      </p:graphicFrame>
      <p:sp>
        <p:nvSpPr>
          <p:cNvPr id="39" name="Text Placeholder 3">
            <a:extLst>
              <a:ext uri="{FF2B5EF4-FFF2-40B4-BE49-F238E27FC236}">
                <a16:creationId xmlns:a16="http://schemas.microsoft.com/office/drawing/2014/main" xmlns="" id="{D8FEE239-9315-42CE-B8BD-756E4FC4A78F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5572125" y="5630863"/>
            <a:ext cx="2159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450"/>
              </a:spcBef>
              <a:spcAft>
                <a:spcPts val="225"/>
              </a:spcAft>
              <a:buFont typeface="Arial" panose="020B0604020202020204" pitchFamily="34" charset="0"/>
              <a:buChar char="​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13300" indent="-129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383400" indent="-1242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685800" rtl="0" eaLnBrk="1" latinLnBrk="0" hangingPunct="1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2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Font typeface="Arial" panose="020B0604020202020204" pitchFamily="34" charset="0"/>
              <a:buChar char="​"/>
              <a:def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02406" indent="-1143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33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405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18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97FAF5D-AD51-4D18-B90B-5CF82D12E3CF}" type="datetime'''''S''''''''''''''''e''''''''''''''t''''''''t'">
              <a:rPr lang="it-IT" altLang="en-US" smtClean="0"/>
              <a:pPr/>
              <a:t>Sett</a:t>
            </a:fld>
            <a:endParaRPr lang="it-IT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xmlns="" id="{D7E34148-F850-4566-A4DB-FEB983C3DED9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1292225" y="5630863"/>
            <a:ext cx="20955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450"/>
              </a:spcBef>
              <a:spcAft>
                <a:spcPts val="225"/>
              </a:spcAft>
              <a:buFont typeface="Arial" panose="020B0604020202020204" pitchFamily="34" charset="0"/>
              <a:buChar char="​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13300" indent="-129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383400" indent="-1242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685800" rtl="0" eaLnBrk="1" latinLnBrk="0" hangingPunct="1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2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Font typeface="Arial" panose="020B0604020202020204" pitchFamily="34" charset="0"/>
              <a:buChar char="​"/>
              <a:def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02406" indent="-1143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33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405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18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9FE6F7B-CBF1-4F71-BF8A-FDEE8CABBA68}" type="datetime'''F''''''''''''''''''''''''''''''''e''''''''''''''''b'''''''">
              <a:rPr lang="it-IT" altLang="en-US" smtClean="0"/>
              <a:pPr/>
              <a:t>Feb</a:t>
            </a:fld>
            <a:endParaRPr lang="it-IT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xmlns="" id="{5CC2BCFA-6058-402D-A4F5-89DDB540A90B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671513" y="5630863"/>
            <a:ext cx="2286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450"/>
              </a:spcBef>
              <a:spcAft>
                <a:spcPts val="225"/>
              </a:spcAft>
              <a:buFont typeface="Arial" panose="020B0604020202020204" pitchFamily="34" charset="0"/>
              <a:buChar char="​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13300" indent="-129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383400" indent="-1242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685800" rtl="0" eaLnBrk="1" latinLnBrk="0" hangingPunct="1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2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Font typeface="Arial" panose="020B0604020202020204" pitchFamily="34" charset="0"/>
              <a:buChar char="​"/>
              <a:def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02406" indent="-1143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33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405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18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B07B047-AC1D-422B-B5C7-3A98C47D9094}" type="datetime'''''''''''''''''''''G''e''''''''''''''n'''''''''''''">
              <a:rPr lang="it-IT" altLang="en-US" smtClean="0"/>
              <a:pPr/>
              <a:t>Gen</a:t>
            </a:fld>
            <a:endParaRPr lang="it-IT" dirty="0"/>
          </a:p>
        </p:txBody>
      </p:sp>
      <p:sp useBgFill="1">
        <p:nvSpPr>
          <p:cNvPr id="113" name="Text Placeholder 3">
            <a:extLst>
              <a:ext uri="{FF2B5EF4-FFF2-40B4-BE49-F238E27FC236}">
                <a16:creationId xmlns:a16="http://schemas.microsoft.com/office/drawing/2014/main" xmlns="" id="{04601DA6-3206-435E-AD50-11CFD16AE832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2471738" y="4989513"/>
            <a:ext cx="298450" cy="150813"/>
          </a:xfrm>
          <a:prstGeom prst="rect">
            <a:avLst/>
          </a:prstGeom>
          <a:ln>
            <a:noFill/>
          </a:ln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450"/>
              </a:spcBef>
              <a:spcAft>
                <a:spcPts val="225"/>
              </a:spcAft>
              <a:buFont typeface="Arial" panose="020B0604020202020204" pitchFamily="34" charset="0"/>
              <a:buChar char="​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13300" indent="-129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383400" indent="-1242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685800" rtl="0" eaLnBrk="1" latinLnBrk="0" hangingPunct="1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2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Font typeface="Arial" panose="020B0604020202020204" pitchFamily="34" charset="0"/>
              <a:buChar char="​"/>
              <a:def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02406" indent="-1143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33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405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18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E1D6CA3-5A9D-42E2-8350-B8C403C78CAF}" type="datetime'''''-''''''''''''''''''''''''''''''''88''''''''''''%'''''''''">
              <a:rPr lang="it-IT" altLang="en-US" smtClean="0">
                <a:effectLst/>
              </a:rPr>
              <a:pPr/>
              <a:t>-88%</a:t>
            </a:fld>
            <a:endParaRPr lang="it-IT" dirty="0"/>
          </a:p>
        </p:txBody>
      </p:sp>
      <p:sp useBgFill="1">
        <p:nvSpPr>
          <p:cNvPr id="118" name="Text Placeholder 3">
            <a:extLst>
              <a:ext uri="{FF2B5EF4-FFF2-40B4-BE49-F238E27FC236}">
                <a16:creationId xmlns:a16="http://schemas.microsoft.com/office/drawing/2014/main" xmlns="" id="{7050BA17-407E-4356-8443-89D8B40F4F8B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1247775" y="2574925"/>
            <a:ext cx="298450" cy="150813"/>
          </a:xfrm>
          <a:prstGeom prst="rect">
            <a:avLst/>
          </a:prstGeom>
          <a:ln>
            <a:noFill/>
          </a:ln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450"/>
              </a:spcBef>
              <a:spcAft>
                <a:spcPts val="225"/>
              </a:spcAft>
              <a:buFont typeface="Arial" panose="020B0604020202020204" pitchFamily="34" charset="0"/>
              <a:buChar char="​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13300" indent="-129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383400" indent="-1242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685800" rtl="0" eaLnBrk="1" latinLnBrk="0" hangingPunct="1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2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Font typeface="Arial" panose="020B0604020202020204" pitchFamily="34" charset="0"/>
              <a:buChar char="​"/>
              <a:def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02406" indent="-1143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33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405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18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82202DC-09B4-415B-A6BA-AD60278A99E2}" type="datetime'''''''''-''1''0''''''''''%'''''''''''''''''''''''''">
              <a:rPr lang="it-IT" altLang="en-US" smtClean="0">
                <a:effectLst/>
              </a:rPr>
              <a:pPr/>
              <a:t>-10%</a:t>
            </a:fld>
            <a:endParaRPr lang="it-IT" dirty="0"/>
          </a:p>
        </p:txBody>
      </p:sp>
      <p:sp useBgFill="1">
        <p:nvSpPr>
          <p:cNvPr id="159" name="Text Placeholder 3">
            <a:extLst>
              <a:ext uri="{FF2B5EF4-FFF2-40B4-BE49-F238E27FC236}">
                <a16:creationId xmlns:a16="http://schemas.microsoft.com/office/drawing/2014/main" xmlns="" id="{F0DC87E6-C3E0-4143-9C79-D649E87E7AFC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2470150" y="5289550"/>
            <a:ext cx="298450" cy="150813"/>
          </a:xfrm>
          <a:prstGeom prst="rect">
            <a:avLst/>
          </a:prstGeom>
          <a:ln>
            <a:noFill/>
          </a:ln>
        </p:spPr>
        <p:txBody>
          <a:bodyPr vert="horz" wrap="none" lIns="15875" tIns="0" rIns="15875" bIns="0" numCol="1" spcCol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450"/>
              </a:spcBef>
              <a:spcAft>
                <a:spcPts val="225"/>
              </a:spcAft>
              <a:buFont typeface="Arial" panose="020B0604020202020204" pitchFamily="34" charset="0"/>
              <a:buChar char="​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13300" indent="-129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383400" indent="-1242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685800" rtl="0" eaLnBrk="1" latinLnBrk="0" hangingPunct="1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2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Font typeface="Arial" panose="020B0604020202020204" pitchFamily="34" charset="0"/>
              <a:buChar char="​"/>
              <a:def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02406" indent="-1143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33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405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18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EFB0A1E7-09A5-48D0-AF93-F86F8A10F3DC}" type="datetime'-''''''''''''9''''''''''''''''''''''''''1%'''''''''''">
              <a:rPr lang="it-IT" altLang="en-US" smtClean="0">
                <a:effectLst/>
              </a:rPr>
              <a:pPr/>
              <a:t>-91%</a:t>
            </a:fld>
            <a:endParaRPr lang="it-IT" dirty="0"/>
          </a:p>
        </p:txBody>
      </p:sp>
      <p:sp useBgFill="1">
        <p:nvSpPr>
          <p:cNvPr id="140" name="Text Placeholder 3">
            <a:extLst>
              <a:ext uri="{FF2B5EF4-FFF2-40B4-BE49-F238E27FC236}">
                <a16:creationId xmlns:a16="http://schemas.microsoft.com/office/drawing/2014/main" xmlns="" id="{785FCB86-B4C2-4F34-AD45-5EC5C2C06174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866775" y="2670175"/>
            <a:ext cx="234950" cy="150813"/>
          </a:xfrm>
          <a:prstGeom prst="rect">
            <a:avLst/>
          </a:prstGeom>
          <a:ln>
            <a:noFill/>
          </a:ln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450"/>
              </a:spcBef>
              <a:spcAft>
                <a:spcPts val="225"/>
              </a:spcAft>
              <a:buFont typeface="Arial" panose="020B0604020202020204" pitchFamily="34" charset="0"/>
              <a:buChar char="​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13300" indent="-129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383400" indent="-1242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685800" rtl="0" eaLnBrk="1" latinLnBrk="0" hangingPunct="1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2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Font typeface="Arial" panose="020B0604020202020204" pitchFamily="34" charset="0"/>
              <a:buChar char="​"/>
              <a:def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02406" indent="-1143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33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405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18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4AE49F32-3A09-46BB-9D9E-10669FA4264A}" type="datetime'''''''-''''''''''''''''''''8''''''%'''''''''''''''''''''''''''">
              <a:rPr lang="it-IT" altLang="en-US" smtClean="0">
                <a:effectLst/>
              </a:rPr>
              <a:pPr/>
              <a:t>-8%</a:t>
            </a:fld>
            <a:endParaRPr lang="it-IT" dirty="0"/>
          </a:p>
        </p:txBody>
      </p:sp>
      <p:sp useBgFill="1">
        <p:nvSpPr>
          <p:cNvPr id="164" name="Text Placeholder 3">
            <a:extLst>
              <a:ext uri="{FF2B5EF4-FFF2-40B4-BE49-F238E27FC236}">
                <a16:creationId xmlns:a16="http://schemas.microsoft.com/office/drawing/2014/main" xmlns="" id="{0CA91310-77D6-47C4-B6DF-9451D0874255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5521325" y="4559300"/>
            <a:ext cx="298450" cy="150813"/>
          </a:xfrm>
          <a:prstGeom prst="rect">
            <a:avLst/>
          </a:prstGeom>
          <a:ln>
            <a:noFill/>
          </a:ln>
        </p:spPr>
        <p:txBody>
          <a:bodyPr vert="horz" wrap="none" lIns="15875" tIns="0" rIns="15875" bIns="0" numCol="1" spcCol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450"/>
              </a:spcBef>
              <a:spcAft>
                <a:spcPts val="225"/>
              </a:spcAft>
              <a:buFont typeface="Arial" panose="020B0604020202020204" pitchFamily="34" charset="0"/>
              <a:buChar char="​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13300" indent="-129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383400" indent="-1242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685800" rtl="0" eaLnBrk="1" latinLnBrk="0" hangingPunct="1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2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Font typeface="Arial" panose="020B0604020202020204" pitchFamily="34" charset="0"/>
              <a:buChar char="​"/>
              <a:def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02406" indent="-1143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33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405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18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CA5379D0-49FF-44B9-9371-D56B150B5006}" type="datetime'-''''''''''''''6''''''''''9''''''''''''''''''''''''''''%'''">
              <a:rPr lang="it-IT" altLang="en-US" smtClean="0">
                <a:effectLst/>
              </a:rPr>
              <a:pPr/>
              <a:t>-69%</a:t>
            </a:fld>
            <a:endParaRPr lang="it-IT" dirty="0"/>
          </a:p>
        </p:txBody>
      </p:sp>
      <p:sp useBgFill="1">
        <p:nvSpPr>
          <p:cNvPr id="111" name="Text Placeholder 3">
            <a:extLst>
              <a:ext uri="{FF2B5EF4-FFF2-40B4-BE49-F238E27FC236}">
                <a16:creationId xmlns:a16="http://schemas.microsoft.com/office/drawing/2014/main" xmlns="" id="{38F00468-15AB-4F74-BE05-58CBA0328913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1860550" y="3536950"/>
            <a:ext cx="298450" cy="150813"/>
          </a:xfrm>
          <a:prstGeom prst="rect">
            <a:avLst/>
          </a:prstGeom>
          <a:ln>
            <a:noFill/>
          </a:ln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450"/>
              </a:spcBef>
              <a:spcAft>
                <a:spcPts val="225"/>
              </a:spcAft>
              <a:buFont typeface="Arial" panose="020B0604020202020204" pitchFamily="34" charset="0"/>
              <a:buChar char="​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13300" indent="-129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383400" indent="-1242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685800" rtl="0" eaLnBrk="1" latinLnBrk="0" hangingPunct="1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2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Font typeface="Arial" panose="020B0604020202020204" pitchFamily="34" charset="0"/>
              <a:buChar char="​"/>
              <a:def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02406" indent="-1143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33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405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18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11AE0C08-5645-4DCD-8485-FFA4EB01F480}" type="datetime'''''''''''''''''-4''''''1''''''''''''''''''''''''''''%'''">
              <a:rPr lang="it-IT" altLang="en-US" smtClean="0">
                <a:effectLst/>
              </a:rPr>
              <a:pPr/>
              <a:t>-41%</a:t>
            </a:fld>
            <a:endParaRPr lang="it-IT" dirty="0"/>
          </a:p>
        </p:txBody>
      </p:sp>
      <p:sp useBgFill="1">
        <p:nvSpPr>
          <p:cNvPr id="112" name="Text Placeholder 3">
            <a:extLst>
              <a:ext uri="{FF2B5EF4-FFF2-40B4-BE49-F238E27FC236}">
                <a16:creationId xmlns:a16="http://schemas.microsoft.com/office/drawing/2014/main" xmlns="" id="{122142B3-16ED-48F1-9984-CD5AB6F35059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1860550" y="4246563"/>
            <a:ext cx="298450" cy="150813"/>
          </a:xfrm>
          <a:prstGeom prst="rect">
            <a:avLst/>
          </a:prstGeom>
          <a:ln>
            <a:noFill/>
          </a:ln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450"/>
              </a:spcBef>
              <a:spcAft>
                <a:spcPts val="225"/>
              </a:spcAft>
              <a:buFont typeface="Arial" panose="020B0604020202020204" pitchFamily="34" charset="0"/>
              <a:buChar char="​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13300" indent="-129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383400" indent="-1242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685800" rtl="0" eaLnBrk="1" latinLnBrk="0" hangingPunct="1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2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Font typeface="Arial" panose="020B0604020202020204" pitchFamily="34" charset="0"/>
              <a:buChar char="​"/>
              <a:def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02406" indent="-1143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33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405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18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D48FF42-C996-4AA1-B055-4C3C5ACFE161}" type="datetime'''-''6''''4''''''''''''''''''''''''''''''''''''''''%'">
              <a:rPr lang="it-IT" altLang="en-US" smtClean="0">
                <a:effectLst/>
              </a:rPr>
              <a:pPr/>
              <a:t>-64%</a:t>
            </a:fld>
            <a:endParaRPr lang="it-IT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xmlns="" id="{79592F9A-4A5B-427D-9187-EB610B9AFC17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1905000" y="5630863"/>
            <a:ext cx="20955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450"/>
              </a:spcBef>
              <a:spcAft>
                <a:spcPts val="225"/>
              </a:spcAft>
              <a:buFont typeface="Arial" panose="020B0604020202020204" pitchFamily="34" charset="0"/>
              <a:buChar char="​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13300" indent="-129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383400" indent="-1242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685800" rtl="0" eaLnBrk="1" latinLnBrk="0" hangingPunct="1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2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Font typeface="Arial" panose="020B0604020202020204" pitchFamily="34" charset="0"/>
              <a:buChar char="​"/>
              <a:def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02406" indent="-1143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33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405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18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376FF40-268F-4E39-8843-98827D69CF9F}" type="datetime'''''M''''''a''''''''''''r'''''''''''''''''">
              <a:rPr lang="it-IT" altLang="en-US" smtClean="0"/>
              <a:pPr/>
              <a:t>Mar</a:t>
            </a:fld>
            <a:endParaRPr lang="it-IT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xmlns="" id="{9AB20DF3-C2DB-49D6-A6D8-7A5F2163DC3C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2525713" y="5630863"/>
            <a:ext cx="1905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450"/>
              </a:spcBef>
              <a:spcAft>
                <a:spcPts val="225"/>
              </a:spcAft>
              <a:buFont typeface="Arial" panose="020B0604020202020204" pitchFamily="34" charset="0"/>
              <a:buChar char="​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13300" indent="-129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383400" indent="-1242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685800" rtl="0" eaLnBrk="1" latinLnBrk="0" hangingPunct="1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2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Font typeface="Arial" panose="020B0604020202020204" pitchFamily="34" charset="0"/>
              <a:buChar char="​"/>
              <a:def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02406" indent="-1143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33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405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18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903C6BB-C2EF-4F18-BCC0-0CAF2FA97079}" type="datetime'''A''''''''''''''''''''''''''''''''''''''p''''''''''''''''''r'">
              <a:rPr lang="it-IT" altLang="en-US" smtClean="0"/>
              <a:pPr/>
              <a:t>Apr</a:t>
            </a:fld>
            <a:endParaRPr lang="it-IT" dirty="0"/>
          </a:p>
        </p:txBody>
      </p:sp>
      <p:sp useBgFill="1">
        <p:nvSpPr>
          <p:cNvPr id="160" name="Text Placeholder 3">
            <a:extLst>
              <a:ext uri="{FF2B5EF4-FFF2-40B4-BE49-F238E27FC236}">
                <a16:creationId xmlns:a16="http://schemas.microsoft.com/office/drawing/2014/main" xmlns="" id="{5810A6DF-EDF7-468D-98F9-EB509BF1C759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3074988" y="5203825"/>
            <a:ext cx="298450" cy="150813"/>
          </a:xfrm>
          <a:prstGeom prst="rect">
            <a:avLst/>
          </a:prstGeom>
          <a:ln>
            <a:noFill/>
          </a:ln>
        </p:spPr>
        <p:txBody>
          <a:bodyPr vert="horz" wrap="none" lIns="15875" tIns="0" rIns="15875" bIns="0" numCol="1" spcCol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450"/>
              </a:spcBef>
              <a:spcAft>
                <a:spcPts val="225"/>
              </a:spcAft>
              <a:buFont typeface="Arial" panose="020B0604020202020204" pitchFamily="34" charset="0"/>
              <a:buChar char="​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13300" indent="-129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383400" indent="-1242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685800" rtl="0" eaLnBrk="1" latinLnBrk="0" hangingPunct="1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2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Font typeface="Arial" panose="020B0604020202020204" pitchFamily="34" charset="0"/>
              <a:buChar char="​"/>
              <a:def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02406" indent="-1143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33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405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18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CDE3ABEF-3619-4AE2-80D9-574D0A9525EF}" type="datetime'''''''-''''9''''''''''''''''''''''''0''''''''''''''''''''%'''">
              <a:rPr lang="it-IT" altLang="en-US" smtClean="0">
                <a:effectLst/>
              </a:rPr>
              <a:pPr/>
              <a:t>-90%</a:t>
            </a:fld>
            <a:endParaRPr lang="it-IT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xmlns="" id="{CDA437A8-7F04-49FD-9433-A4EE398381AF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3116263" y="5630863"/>
            <a:ext cx="23495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450"/>
              </a:spcBef>
              <a:spcAft>
                <a:spcPts val="225"/>
              </a:spcAft>
              <a:buFont typeface="Arial" panose="020B0604020202020204" pitchFamily="34" charset="0"/>
              <a:buChar char="​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13300" indent="-129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383400" indent="-1242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685800" rtl="0" eaLnBrk="1" latinLnBrk="0" hangingPunct="1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2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Font typeface="Arial" panose="020B0604020202020204" pitchFamily="34" charset="0"/>
              <a:buChar char="​"/>
              <a:def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02406" indent="-1143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33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405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18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FA5AD4E-1101-49A9-A2AF-4D662486291D}" type="datetime'''''''''''''''''''M''''''''''''a''''''''''g'''''''">
              <a:rPr lang="it-IT" altLang="en-US" smtClean="0"/>
              <a:pPr/>
              <a:t>Mag</a:t>
            </a:fld>
            <a:endParaRPr lang="it-IT" dirty="0"/>
          </a:p>
        </p:txBody>
      </p:sp>
      <p:sp useBgFill="1">
        <p:nvSpPr>
          <p:cNvPr id="172" name="Text Placeholder 3">
            <a:extLst>
              <a:ext uri="{FF2B5EF4-FFF2-40B4-BE49-F238E27FC236}">
                <a16:creationId xmlns:a16="http://schemas.microsoft.com/office/drawing/2014/main" xmlns="" id="{D2F4BB30-C061-4629-9142-CEAF201F6FD8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3695700" y="4711700"/>
            <a:ext cx="298450" cy="150813"/>
          </a:xfrm>
          <a:prstGeom prst="rect">
            <a:avLst/>
          </a:prstGeom>
          <a:ln>
            <a:noFill/>
          </a:ln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450"/>
              </a:spcBef>
              <a:spcAft>
                <a:spcPts val="225"/>
              </a:spcAft>
              <a:buFont typeface="Arial" panose="020B0604020202020204" pitchFamily="34" charset="0"/>
              <a:buChar char="​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13300" indent="-129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383400" indent="-1242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685800" rtl="0" eaLnBrk="1" latinLnBrk="0" hangingPunct="1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2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Font typeface="Arial" panose="020B0604020202020204" pitchFamily="34" charset="0"/>
              <a:buChar char="​"/>
              <a:def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02406" indent="-1143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33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405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18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9596DEA-4866-49B4-8C92-F9DDEAA77A9C}" type="datetime'''''-''''7''''''''''''''''''9''''''''''''''''%'''''''''''''''">
              <a:rPr lang="it-IT" altLang="en-US" smtClean="0">
                <a:effectLst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-79%</a:t>
            </a:fld>
            <a:endParaRPr lang="it-IT" dirty="0"/>
          </a:p>
        </p:txBody>
      </p:sp>
      <p:sp useBgFill="1">
        <p:nvSpPr>
          <p:cNvPr id="161" name="Text Placeholder 3">
            <a:extLst>
              <a:ext uri="{FF2B5EF4-FFF2-40B4-BE49-F238E27FC236}">
                <a16:creationId xmlns:a16="http://schemas.microsoft.com/office/drawing/2014/main" xmlns="" id="{0BAFD724-C40B-4C31-AAC9-F13F04978701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3686175" y="5126038"/>
            <a:ext cx="298450" cy="150813"/>
          </a:xfrm>
          <a:prstGeom prst="rect">
            <a:avLst/>
          </a:prstGeom>
          <a:ln>
            <a:noFill/>
          </a:ln>
        </p:spPr>
        <p:txBody>
          <a:bodyPr vert="horz" wrap="none" lIns="15875" tIns="0" rIns="15875" bIns="0" numCol="1" spcCol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450"/>
              </a:spcBef>
              <a:spcAft>
                <a:spcPts val="225"/>
              </a:spcAft>
              <a:buFont typeface="Arial" panose="020B0604020202020204" pitchFamily="34" charset="0"/>
              <a:buChar char="​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13300" indent="-129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383400" indent="-1242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685800" rtl="0" eaLnBrk="1" latinLnBrk="0" hangingPunct="1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2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Font typeface="Arial" panose="020B0604020202020204" pitchFamily="34" charset="0"/>
              <a:buChar char="​"/>
              <a:def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02406" indent="-1143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33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405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18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975589D8-7B05-4AAD-869C-ECC60B4913BB}" type="datetime'''''-''''8''''''''''7''''''''''%'''''">
              <a:rPr lang="it-IT" altLang="en-US" smtClean="0">
                <a:effectLst/>
              </a:rPr>
              <a:pPr/>
              <a:t>-87%</a:t>
            </a:fld>
            <a:endParaRPr lang="it-IT" dirty="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xmlns="" id="{3C77F01C-F986-4709-BF9A-793CEB50F303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3749675" y="5630863"/>
            <a:ext cx="1905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450"/>
              </a:spcBef>
              <a:spcAft>
                <a:spcPts val="225"/>
              </a:spcAft>
              <a:buFont typeface="Arial" panose="020B0604020202020204" pitchFamily="34" charset="0"/>
              <a:buChar char="​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13300" indent="-129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383400" indent="-1242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685800" rtl="0" eaLnBrk="1" latinLnBrk="0" hangingPunct="1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2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Font typeface="Arial" panose="020B0604020202020204" pitchFamily="34" charset="0"/>
              <a:buChar char="​"/>
              <a:def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02406" indent="-1143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33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405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18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7230AD4-A490-4130-B7FE-026D35DAD4CB}" type="datetime'''''''''''G''''''''''''''''''''''''i''''u'''''''''''">
              <a:rPr lang="it-IT" altLang="en-US" smtClean="0"/>
              <a:pPr/>
              <a:t>Giu</a:t>
            </a:fld>
            <a:endParaRPr lang="it-IT" dirty="0"/>
          </a:p>
        </p:txBody>
      </p:sp>
      <p:sp useBgFill="1">
        <p:nvSpPr>
          <p:cNvPr id="162" name="Text Placeholder 3">
            <a:extLst>
              <a:ext uri="{FF2B5EF4-FFF2-40B4-BE49-F238E27FC236}">
                <a16:creationId xmlns:a16="http://schemas.microsoft.com/office/drawing/2014/main" xmlns="" id="{1DB624F0-8E80-4E30-BCC1-1541103F14D5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4297363" y="4706938"/>
            <a:ext cx="298450" cy="150813"/>
          </a:xfrm>
          <a:prstGeom prst="rect">
            <a:avLst/>
          </a:prstGeom>
          <a:ln>
            <a:noFill/>
          </a:ln>
        </p:spPr>
        <p:txBody>
          <a:bodyPr vert="horz" wrap="none" lIns="15875" tIns="0" rIns="15875" bIns="0" numCol="1" spcCol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450"/>
              </a:spcBef>
              <a:spcAft>
                <a:spcPts val="225"/>
              </a:spcAft>
              <a:buFont typeface="Arial" panose="020B0604020202020204" pitchFamily="34" charset="0"/>
              <a:buChar char="​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13300" indent="-129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383400" indent="-1242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685800" rtl="0" eaLnBrk="1" latinLnBrk="0" hangingPunct="1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2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Font typeface="Arial" panose="020B0604020202020204" pitchFamily="34" charset="0"/>
              <a:buChar char="​"/>
              <a:def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02406" indent="-1143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33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405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18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2195066E-D2A6-434C-A127-AAA5800E3FFA}" type="datetime'-''74''%'''">
              <a:rPr lang="it-IT" altLang="en-US" smtClean="0">
                <a:effectLst/>
              </a:rPr>
              <a:pPr/>
              <a:t>-74%</a:t>
            </a:fld>
            <a:endParaRPr lang="it-IT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xmlns="" id="{19E7A898-0BFF-42D2-A337-C2F905BB81B2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4354513" y="5630863"/>
            <a:ext cx="2032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450"/>
              </a:spcBef>
              <a:spcAft>
                <a:spcPts val="225"/>
              </a:spcAft>
              <a:buFont typeface="Arial" panose="020B0604020202020204" pitchFamily="34" charset="0"/>
              <a:buChar char="​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13300" indent="-129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383400" indent="-1242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685800" rtl="0" eaLnBrk="1" latinLnBrk="0" hangingPunct="1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2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Font typeface="Arial" panose="020B0604020202020204" pitchFamily="34" charset="0"/>
              <a:buChar char="​"/>
              <a:def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02406" indent="-1143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33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405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18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4783B74-3851-462E-8796-70950E601A01}" type="datetime'''''L''''''''''''''''''''''''''''''''''u''g'">
              <a:rPr lang="it-IT" altLang="en-US" smtClean="0"/>
              <a:pPr/>
              <a:t>Lug</a:t>
            </a:fld>
            <a:endParaRPr lang="it-IT" dirty="0"/>
          </a:p>
        </p:txBody>
      </p:sp>
      <p:sp useBgFill="1">
        <p:nvSpPr>
          <p:cNvPr id="163" name="Text Placeholder 3">
            <a:extLst>
              <a:ext uri="{FF2B5EF4-FFF2-40B4-BE49-F238E27FC236}">
                <a16:creationId xmlns:a16="http://schemas.microsoft.com/office/drawing/2014/main" xmlns="" id="{003FCA41-CC9E-4671-B12B-3011118888DB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4910138" y="4468813"/>
            <a:ext cx="298450" cy="150813"/>
          </a:xfrm>
          <a:prstGeom prst="rect">
            <a:avLst/>
          </a:prstGeom>
          <a:ln>
            <a:noFill/>
          </a:ln>
        </p:spPr>
        <p:txBody>
          <a:bodyPr vert="horz" wrap="none" lIns="15875" tIns="0" rIns="15875" bIns="0" numCol="1" spcCol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450"/>
              </a:spcBef>
              <a:spcAft>
                <a:spcPts val="225"/>
              </a:spcAft>
              <a:buFont typeface="Arial" panose="020B0604020202020204" pitchFamily="34" charset="0"/>
              <a:buChar char="​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13300" indent="-129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383400" indent="-1242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685800" rtl="0" eaLnBrk="1" latinLnBrk="0" hangingPunct="1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2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Font typeface="Arial" panose="020B0604020202020204" pitchFamily="34" charset="0"/>
              <a:buChar char="​"/>
              <a:def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02406" indent="-1143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33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405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18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453F812D-0E7F-481B-8F2D-20A7BC9EF123}" type="datetime'''''''''''''''''-''''''''''''''''''''''66%'''''''''''''''">
              <a:rPr lang="it-IT" altLang="en-US" smtClean="0">
                <a:effectLst/>
              </a:rPr>
              <a:pPr/>
              <a:t>-66%</a:t>
            </a:fld>
            <a:endParaRPr lang="it-IT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xmlns="" id="{5B055BCF-3A73-47B1-A6ED-68FB83C5B13D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4960938" y="5630863"/>
            <a:ext cx="2159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450"/>
              </a:spcBef>
              <a:spcAft>
                <a:spcPts val="225"/>
              </a:spcAft>
              <a:buFont typeface="Arial" panose="020B0604020202020204" pitchFamily="34" charset="0"/>
              <a:buChar char="​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13300" indent="-129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383400" indent="-1242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685800" rtl="0" eaLnBrk="1" latinLnBrk="0" hangingPunct="1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2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Font typeface="Arial" panose="020B0604020202020204" pitchFamily="34" charset="0"/>
              <a:buChar char="​"/>
              <a:def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02406" indent="-1143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33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405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18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07533F4-C4CB-4221-BA4F-6DD077CC417D}" type="datetime'''''''A''g''''''''''''''''''''''''o'">
              <a:rPr lang="it-IT" altLang="en-US" smtClean="0"/>
              <a:pPr/>
              <a:t>Ago</a:t>
            </a:fld>
            <a:endParaRPr lang="it-IT" dirty="0"/>
          </a:p>
        </p:txBody>
      </p:sp>
      <p:cxnSp>
        <p:nvCxnSpPr>
          <p:cNvPr id="133" name="Connettore diritto 132">
            <a:extLst>
              <a:ext uri="{FF2B5EF4-FFF2-40B4-BE49-F238E27FC236}">
                <a16:creationId xmlns:a16="http://schemas.microsoft.com/office/drawing/2014/main" xmlns="" id="{15C49F2B-C71E-4E9E-9482-2247E7566FAC}"/>
              </a:ext>
            </a:extLst>
          </p:cNvPr>
          <p:cNvCxnSpPr/>
          <p:nvPr>
            <p:custDataLst>
              <p:tags r:id="rId26"/>
            </p:custDataLst>
          </p:nvPr>
        </p:nvCxnSpPr>
        <p:spPr bwMode="gray">
          <a:xfrm>
            <a:off x="3665538" y="2730500"/>
            <a:ext cx="257175" cy="0"/>
          </a:xfrm>
          <a:prstGeom prst="line">
            <a:avLst/>
          </a:prstGeom>
          <a:ln w="9525" cap="rnd" cmpd="sng" algn="ctr">
            <a:solidFill>
              <a:srgbClr val="19398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ttore diritto 134">
            <a:extLst>
              <a:ext uri="{FF2B5EF4-FFF2-40B4-BE49-F238E27FC236}">
                <a16:creationId xmlns:a16="http://schemas.microsoft.com/office/drawing/2014/main" xmlns="" id="{8219F865-4A3C-4DF5-B6BA-F8CA535F5571}"/>
              </a:ext>
            </a:extLst>
          </p:cNvPr>
          <p:cNvCxnSpPr/>
          <p:nvPr>
            <p:custDataLst>
              <p:tags r:id="rId27"/>
            </p:custDataLst>
          </p:nvPr>
        </p:nvCxnSpPr>
        <p:spPr bwMode="gray">
          <a:xfrm>
            <a:off x="3665538" y="2982913"/>
            <a:ext cx="257175" cy="0"/>
          </a:xfrm>
          <a:prstGeom prst="line">
            <a:avLst/>
          </a:prstGeom>
          <a:ln w="9525" cap="rnd" cmpd="sng" algn="ctr">
            <a:solidFill>
              <a:srgbClr val="FF960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Ovale 133">
            <a:extLst>
              <a:ext uri="{FF2B5EF4-FFF2-40B4-BE49-F238E27FC236}">
                <a16:creationId xmlns:a16="http://schemas.microsoft.com/office/drawing/2014/main" xmlns="" id="{DF909BDD-9818-4289-B5C4-93E4D25C1CF2}"/>
              </a:ext>
            </a:extLst>
          </p:cNvPr>
          <p:cNvSpPr/>
          <p:nvPr>
            <p:custDataLst>
              <p:tags r:id="rId28"/>
            </p:custDataLst>
          </p:nvPr>
        </p:nvSpPr>
        <p:spPr bwMode="auto">
          <a:xfrm>
            <a:off x="3768725" y="2705100"/>
            <a:ext cx="50800" cy="50800"/>
          </a:xfrm>
          <a:prstGeom prst="ellipse">
            <a:avLst/>
          </a:prstGeom>
          <a:solidFill>
            <a:srgbClr val="193989"/>
          </a:solidFill>
          <a:ln w="9525" cap="rnd" cmpd="sng" algn="ctr">
            <a:solidFill>
              <a:srgbClr val="19398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200" dirty="0">
              <a:solidFill>
                <a:srgbClr val="FFFFFF"/>
              </a:solidFill>
            </a:endParaRPr>
          </a:p>
        </p:txBody>
      </p:sp>
      <p:sp>
        <p:nvSpPr>
          <p:cNvPr id="136" name="Rettangolo 135">
            <a:extLst>
              <a:ext uri="{FF2B5EF4-FFF2-40B4-BE49-F238E27FC236}">
                <a16:creationId xmlns:a16="http://schemas.microsoft.com/office/drawing/2014/main" xmlns="" id="{2FEEB416-30A2-4A67-8DAB-C0826D6988B4}"/>
              </a:ext>
            </a:extLst>
          </p:cNvPr>
          <p:cNvSpPr/>
          <p:nvPr>
            <p:custDataLst>
              <p:tags r:id="rId29"/>
            </p:custDataLst>
          </p:nvPr>
        </p:nvSpPr>
        <p:spPr bwMode="auto">
          <a:xfrm>
            <a:off x="3768725" y="2957513"/>
            <a:ext cx="50800" cy="50800"/>
          </a:xfrm>
          <a:prstGeom prst="rect">
            <a:avLst/>
          </a:prstGeom>
          <a:solidFill>
            <a:srgbClr val="FF960C"/>
          </a:solidFill>
          <a:ln w="9525" cap="rnd" cmpd="sng" algn="ctr">
            <a:solidFill>
              <a:srgbClr val="FF960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200" dirty="0">
              <a:solidFill>
                <a:srgbClr val="FFFFFF"/>
              </a:solidFill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3D23D2DC-8C06-42DB-8877-7AA19C048893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3983038" y="2646363"/>
            <a:ext cx="87788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450"/>
              </a:spcBef>
              <a:spcAft>
                <a:spcPts val="225"/>
              </a:spcAft>
              <a:buFont typeface="Arial" panose="020B0604020202020204" pitchFamily="34" charset="0"/>
              <a:buChar char="​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13300" indent="-129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383400" indent="-1242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685800" rtl="0" eaLnBrk="1" latinLnBrk="0" hangingPunct="1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2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Font typeface="Arial" panose="020B0604020202020204" pitchFamily="34" charset="0"/>
              <a:buChar char="​"/>
              <a:def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02406" indent="-1143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33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405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18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51DCF04E-90C7-4294-98AB-0AC8307F1DA8}" type="datetime'''''''''''E''uro''''''c''''''o''''n''''''''t''''r''o''''l '">
              <a:rPr lang="it-IT" altLang="en-US" sz="1200" smtClean="0"/>
              <a:pPr/>
              <a:t>Eurocontrol </a:t>
            </a:fld>
            <a:r>
              <a:rPr lang="it-IT" altLang="en-US" sz="1200" dirty="0"/>
              <a:t>*</a:t>
            </a:r>
            <a:endParaRPr lang="it-IT" sz="120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0424EF8C-4445-4D75-8765-FE51CBA86EBE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3983038" y="2898775"/>
            <a:ext cx="32226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450"/>
              </a:spcBef>
              <a:spcAft>
                <a:spcPts val="225"/>
              </a:spcAft>
              <a:buFont typeface="Arial" panose="020B0604020202020204" pitchFamily="34" charset="0"/>
              <a:buChar char="​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13300" indent="-1296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383400" indent="-1242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25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685800" rtl="0" eaLnBrk="1" latinLnBrk="0" hangingPunct="1">
              <a:lnSpc>
                <a:spcPct val="110000"/>
              </a:lnSpc>
              <a:spcBef>
                <a:spcPts val="225"/>
              </a:spcBef>
              <a:spcAft>
                <a:spcPts val="225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2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Font typeface="Arial" panose="020B0604020202020204" pitchFamily="34" charset="0"/>
              <a:buChar char="​"/>
              <a:def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02406" indent="-1143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33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685800" rtl="0" eaLnBrk="1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405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lang="en-US" sz="18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DAC3A007-9187-4973-AD45-4216944A6661}" type="datetime'''''''''''''''''''''F''C''''''''''''''''''''''''''''''O'">
              <a:rPr lang="it-IT" altLang="en-US" sz="1200" smtClean="0"/>
              <a:pPr/>
              <a:t>FCO</a:t>
            </a:fld>
            <a:endParaRPr lang="it-IT" sz="1200" dirty="0"/>
          </a:p>
        </p:txBody>
      </p:sp>
      <p:grpSp>
        <p:nvGrpSpPr>
          <p:cNvPr id="153" name="Gruppo 36">
            <a:extLst>
              <a:ext uri="{FF2B5EF4-FFF2-40B4-BE49-F238E27FC236}">
                <a16:creationId xmlns:a16="http://schemas.microsoft.com/office/drawing/2014/main" xmlns="" id="{ACFD6548-81D1-4637-BFA4-4D1C35EDA3FF}"/>
              </a:ext>
            </a:extLst>
          </p:cNvPr>
          <p:cNvGrpSpPr>
            <a:grpSpLocks/>
          </p:cNvGrpSpPr>
          <p:nvPr/>
        </p:nvGrpSpPr>
        <p:grpSpPr bwMode="auto">
          <a:xfrm>
            <a:off x="517526" y="1340169"/>
            <a:ext cx="6278562" cy="280954"/>
            <a:chOff x="6254750" y="1459966"/>
            <a:chExt cx="2947988" cy="281350"/>
          </a:xfrm>
        </p:grpSpPr>
        <p:sp>
          <p:nvSpPr>
            <p:cNvPr id="154" name="Line 3">
              <a:extLst>
                <a:ext uri="{FF2B5EF4-FFF2-40B4-BE49-F238E27FC236}">
                  <a16:creationId xmlns:a16="http://schemas.microsoft.com/office/drawing/2014/main" xmlns="" id="{83B0E4EB-4B33-46A5-B55C-81960C5A58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54750" y="1741316"/>
              <a:ext cx="2947988" cy="0"/>
            </a:xfrm>
            <a:prstGeom prst="line">
              <a:avLst/>
            </a:prstGeom>
            <a:noFill/>
            <a:ln w="28575">
              <a:solidFill>
                <a:srgbClr val="25688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55" name="Text12">
              <a:extLst>
                <a:ext uri="{FF2B5EF4-FFF2-40B4-BE49-F238E27FC236}">
                  <a16:creationId xmlns:a16="http://schemas.microsoft.com/office/drawing/2014/main" xmlns="" id="{9CD4960C-E83A-4004-B7A5-CAF0653DE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9344" y="1459966"/>
              <a:ext cx="2918800" cy="262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 eaLnBrk="0" hangingPunct="0">
                <a:lnSpc>
                  <a:spcPct val="93000"/>
                </a:lnSpc>
                <a:spcBef>
                  <a:spcPts val="25"/>
                </a:spcBef>
                <a:buFont typeface="Arial" pitchFamily="34" charset="0"/>
                <a:defRPr sz="17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3000"/>
                </a:lnSpc>
                <a:spcBef>
                  <a:spcPts val="1200"/>
                </a:spcBef>
                <a:buFont typeface="Arial" pitchFamily="34" charset="0"/>
                <a:buChar char="•"/>
                <a:defRPr sz="17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ct val="93000"/>
                </a:lnSpc>
                <a:spcBef>
                  <a:spcPts val="38"/>
                </a:spcBef>
                <a:buFont typeface="Arial" pitchFamily="34" charset="0"/>
                <a:buChar char="–"/>
                <a:defRPr sz="17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ct val="93000"/>
                </a:lnSpc>
                <a:buFont typeface="Arial" pitchFamily="34" charset="0"/>
                <a:buChar char="-"/>
                <a:defRPr sz="17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ct val="93000"/>
                </a:lnSpc>
                <a:buFont typeface="Arial" pitchFamily="34" charset="0"/>
                <a:defRPr sz="17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7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7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7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17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 charset="0"/>
                </a:rPr>
                <a:t>Traffico movimenti 2020 FCO vs ultime previsioni Eurocontrol (% vs 2019) </a:t>
              </a:r>
            </a:p>
          </p:txBody>
        </p:sp>
      </p:grpSp>
      <p:sp>
        <p:nvSpPr>
          <p:cNvPr id="169" name="Triangolo isoscele 168">
            <a:extLst>
              <a:ext uri="{FF2B5EF4-FFF2-40B4-BE49-F238E27FC236}">
                <a16:creationId xmlns:a16="http://schemas.microsoft.com/office/drawing/2014/main" xmlns="" id="{FD56E6FC-D02B-4678-9220-02A9EA31DADB}"/>
              </a:ext>
            </a:extLst>
          </p:cNvPr>
          <p:cNvSpPr/>
          <p:nvPr/>
        </p:nvSpPr>
        <p:spPr>
          <a:xfrm rot="5400000">
            <a:off x="5888945" y="3777797"/>
            <a:ext cx="1247321" cy="315686"/>
          </a:xfrm>
          <a:prstGeom prst="triangle">
            <a:avLst/>
          </a:prstGeom>
          <a:solidFill>
            <a:srgbClr val="FFC000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200" dirty="0">
              <a:solidFill>
                <a:srgbClr val="FFFFFF"/>
              </a:solidFill>
            </a:endParaRPr>
          </a:p>
        </p:txBody>
      </p:sp>
      <p:sp>
        <p:nvSpPr>
          <p:cNvPr id="171" name="Rettangolo 170">
            <a:extLst>
              <a:ext uri="{FF2B5EF4-FFF2-40B4-BE49-F238E27FC236}">
                <a16:creationId xmlns:a16="http://schemas.microsoft.com/office/drawing/2014/main" xmlns="" id="{7CB65720-51AC-405B-8B27-21DD1DECE97E}"/>
              </a:ext>
            </a:extLst>
          </p:cNvPr>
          <p:cNvSpPr/>
          <p:nvPr/>
        </p:nvSpPr>
        <p:spPr>
          <a:xfrm>
            <a:off x="7005638" y="2024979"/>
            <a:ext cx="2678113" cy="36038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</a:rPr>
              <a:t>Traffico passeggeri YTD a FCO pari a -74,7% vs 2019 (-64,7% in termini di movimenti)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</a:rPr>
              <a:t>Performance a FCO peggiori rispetto al resto </a:t>
            </a:r>
            <a:r>
              <a:rPr lang="it-IT" sz="1600" dirty="0" smtClean="0">
                <a:solidFill>
                  <a:schemeClr val="tx1"/>
                </a:solidFill>
              </a:rPr>
              <a:t>dei principali aeroporti </a:t>
            </a:r>
            <a:r>
              <a:rPr lang="it-IT" sz="1600" dirty="0">
                <a:solidFill>
                  <a:schemeClr val="tx1"/>
                </a:solidFill>
              </a:rPr>
              <a:t>europei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</a:rPr>
              <a:t>Per il 2020 atteso un traffico passeggeri </a:t>
            </a:r>
            <a:r>
              <a:rPr lang="it-IT" sz="1600" dirty="0" smtClean="0">
                <a:solidFill>
                  <a:schemeClr val="tx1"/>
                </a:solidFill>
              </a:rPr>
              <a:t>di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>
                <a:solidFill>
                  <a:schemeClr val="tx1"/>
                </a:solidFill>
              </a:rPr>
              <a:t>-75% circa vs il 2019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B09ED262-069D-4A48-AB19-6A79A23264FF}"/>
              </a:ext>
            </a:extLst>
          </p:cNvPr>
          <p:cNvSpPr txBox="1"/>
          <p:nvPr/>
        </p:nvSpPr>
        <p:spPr>
          <a:xfrm>
            <a:off x="22262" y="6475919"/>
            <a:ext cx="6784029" cy="150003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it-IT" sz="1000" dirty="0">
                <a:solidFill>
                  <a:schemeClr val="tx1"/>
                </a:solidFill>
              </a:rPr>
              <a:t>* Fonte: report Eurocontrol del 14 settembre 2020</a:t>
            </a:r>
          </a:p>
        </p:txBody>
      </p:sp>
    </p:spTree>
    <p:extLst>
      <p:ext uri="{BB962C8B-B14F-4D97-AF65-F5344CB8AC3E}">
        <p14:creationId xmlns:p14="http://schemas.microsoft.com/office/powerpoint/2010/main" val="254412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C8334B3-0664-4E94-B5D5-28858B1DBB9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6592905"/>
              </p:ext>
            </p:extLst>
          </p:nvPr>
        </p:nvGraphicFramePr>
        <p:xfrm>
          <a:off x="1294" y="858444"/>
          <a:ext cx="1290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60" name="Diapositiva think-cell" r:id="rId6" imgW="395" imgH="394" progId="TCLayout.ActiveDocument.1">
                  <p:embed/>
                </p:oleObj>
              </mc:Choice>
              <mc:Fallback>
                <p:oleObj name="Diapositiva think-cell" r:id="rId6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3C8334B3-0664-4E94-B5D5-28858B1DBB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94" y="858444"/>
                        <a:ext cx="1290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293CA62C-932D-461D-8B58-7F4E9B99654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" y="857254"/>
            <a:ext cx="128985" cy="119063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it-IT" sz="2400" b="1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148FE-A5C0-41E8-8064-B5EF8B1CA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63" y="162227"/>
            <a:ext cx="9264759" cy="684212"/>
          </a:xfrm>
        </p:spPr>
        <p:txBody>
          <a:bodyPr/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Le </a:t>
            </a:r>
            <a:r>
              <a:rPr lang="it-IT" dirty="0"/>
              <a:t>principali </a:t>
            </a:r>
            <a:r>
              <a:rPr lang="it-IT" dirty="0" smtClean="0"/>
              <a:t>fonti di </a:t>
            </a:r>
            <a:r>
              <a:rPr lang="it-IT" dirty="0"/>
              <a:t>settore prevedono </a:t>
            </a:r>
            <a:r>
              <a:rPr lang="it-IT" dirty="0" smtClean="0"/>
              <a:t>forte </a:t>
            </a:r>
            <a:r>
              <a:rPr lang="it-IT" dirty="0"/>
              <a:t>riduzione </a:t>
            </a:r>
            <a:r>
              <a:rPr lang="it-IT" dirty="0" smtClean="0"/>
              <a:t>nel </a:t>
            </a:r>
            <a:br>
              <a:rPr lang="it-IT" dirty="0" smtClean="0"/>
            </a:br>
            <a:r>
              <a:rPr lang="it-IT" dirty="0" smtClean="0"/>
              <a:t>2020 </a:t>
            </a:r>
            <a:r>
              <a:rPr lang="it-IT" dirty="0"/>
              <a:t>ed incertezza </a:t>
            </a:r>
            <a:r>
              <a:rPr lang="it-IT" dirty="0" smtClean="0"/>
              <a:t>sui tempi di </a:t>
            </a:r>
            <a:r>
              <a:rPr lang="it-IT" dirty="0"/>
              <a:t>recupero </a:t>
            </a:r>
            <a:r>
              <a:rPr lang="it-IT" dirty="0" smtClean="0"/>
              <a:t>dei livelli </a:t>
            </a:r>
            <a:r>
              <a:rPr lang="it-IT" dirty="0" err="1" smtClean="0"/>
              <a:t>pre-Covid</a:t>
            </a:r>
            <a:endParaRPr lang="it-IT" b="0" dirty="0"/>
          </a:p>
        </p:txBody>
      </p:sp>
      <p:grpSp>
        <p:nvGrpSpPr>
          <p:cNvPr id="46" name="Gruppo 45">
            <a:extLst>
              <a:ext uri="{FF2B5EF4-FFF2-40B4-BE49-F238E27FC236}">
                <a16:creationId xmlns:a16="http://schemas.microsoft.com/office/drawing/2014/main" xmlns="" id="{59C821FE-C769-492D-A8B5-A352142A516E}"/>
              </a:ext>
            </a:extLst>
          </p:cNvPr>
          <p:cNvGrpSpPr/>
          <p:nvPr/>
        </p:nvGrpSpPr>
        <p:grpSpPr>
          <a:xfrm>
            <a:off x="220579" y="1193875"/>
            <a:ext cx="1099762" cy="294174"/>
            <a:chOff x="6254750" y="1890210"/>
            <a:chExt cx="2947988" cy="294960"/>
          </a:xfrm>
        </p:grpSpPr>
        <p:sp>
          <p:nvSpPr>
            <p:cNvPr id="47" name="Line 3">
              <a:extLst>
                <a:ext uri="{FF2B5EF4-FFF2-40B4-BE49-F238E27FC236}">
                  <a16:creationId xmlns:a16="http://schemas.microsoft.com/office/drawing/2014/main" xmlns="" id="{4FC9C40A-3EA5-48A0-AB98-F940D58317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54750" y="2185170"/>
              <a:ext cx="2947988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4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" name="Text12">
              <a:extLst>
                <a:ext uri="{FF2B5EF4-FFF2-40B4-BE49-F238E27FC236}">
                  <a16:creationId xmlns:a16="http://schemas.microsoft.com/office/drawing/2014/main" xmlns="" id="{E2323CB2-B63B-4808-AC6E-478F6AC8D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5224" y="1890210"/>
              <a:ext cx="2947039" cy="216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 anchorCtr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400" b="1" dirty="0" smtClean="0">
                  <a:solidFill>
                    <a:srgbClr val="000000"/>
                  </a:solidFill>
                </a:rPr>
                <a:t>Fonte</a:t>
              </a:r>
              <a:endParaRPr lang="it-IT" sz="1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0" name="Gruppo 49">
            <a:extLst>
              <a:ext uri="{FF2B5EF4-FFF2-40B4-BE49-F238E27FC236}">
                <a16:creationId xmlns:a16="http://schemas.microsoft.com/office/drawing/2014/main" xmlns="" id="{7BB77C15-B4A6-4811-9AF0-59E4A698D21D}"/>
              </a:ext>
            </a:extLst>
          </p:cNvPr>
          <p:cNvGrpSpPr/>
          <p:nvPr/>
        </p:nvGrpSpPr>
        <p:grpSpPr>
          <a:xfrm>
            <a:off x="1543318" y="1193876"/>
            <a:ext cx="1220926" cy="294173"/>
            <a:chOff x="6254750" y="1890211"/>
            <a:chExt cx="2947988" cy="294959"/>
          </a:xfrm>
        </p:grpSpPr>
        <p:sp>
          <p:nvSpPr>
            <p:cNvPr id="51" name="Line 3">
              <a:extLst>
                <a:ext uri="{FF2B5EF4-FFF2-40B4-BE49-F238E27FC236}">
                  <a16:creationId xmlns:a16="http://schemas.microsoft.com/office/drawing/2014/main" xmlns="" id="{B7DA5092-07C9-4AAA-9A01-C33C454CFE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54750" y="2185170"/>
              <a:ext cx="2947988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4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3" name="Text12">
              <a:extLst>
                <a:ext uri="{FF2B5EF4-FFF2-40B4-BE49-F238E27FC236}">
                  <a16:creationId xmlns:a16="http://schemas.microsoft.com/office/drawing/2014/main" xmlns="" id="{3B14D24D-0799-49B3-8E57-66B02B5C4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5223" y="1890211"/>
              <a:ext cx="2947039" cy="216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 anchorCtr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400" b="1" dirty="0">
                  <a:solidFill>
                    <a:srgbClr val="000000"/>
                  </a:solidFill>
                </a:rPr>
                <a:t>Data di pubblicazione </a:t>
              </a:r>
            </a:p>
          </p:txBody>
        </p:sp>
      </p:grpSp>
      <p:grpSp>
        <p:nvGrpSpPr>
          <p:cNvPr id="54" name="Gruppo 53">
            <a:extLst>
              <a:ext uri="{FF2B5EF4-FFF2-40B4-BE49-F238E27FC236}">
                <a16:creationId xmlns:a16="http://schemas.microsoft.com/office/drawing/2014/main" xmlns="" id="{0D09254F-DE4B-46B1-A032-EFDC70A42446}"/>
              </a:ext>
            </a:extLst>
          </p:cNvPr>
          <p:cNvGrpSpPr/>
          <p:nvPr/>
        </p:nvGrpSpPr>
        <p:grpSpPr>
          <a:xfrm>
            <a:off x="2986721" y="1193875"/>
            <a:ext cx="6698701" cy="294174"/>
            <a:chOff x="6254750" y="1890210"/>
            <a:chExt cx="2947988" cy="294960"/>
          </a:xfrm>
        </p:grpSpPr>
        <p:sp>
          <p:nvSpPr>
            <p:cNvPr id="55" name="Line 3">
              <a:extLst>
                <a:ext uri="{FF2B5EF4-FFF2-40B4-BE49-F238E27FC236}">
                  <a16:creationId xmlns:a16="http://schemas.microsoft.com/office/drawing/2014/main" xmlns="" id="{3122A8B9-983F-449F-B73B-394D75D571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54750" y="2185170"/>
              <a:ext cx="2947988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4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6" name="Text12">
              <a:extLst>
                <a:ext uri="{FF2B5EF4-FFF2-40B4-BE49-F238E27FC236}">
                  <a16:creationId xmlns:a16="http://schemas.microsoft.com/office/drawing/2014/main" xmlns="" id="{692815A8-ED1C-4B1E-80A5-EEDD24D27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5224" y="1890210"/>
              <a:ext cx="2947040" cy="216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 anchorCtr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400" b="1" dirty="0">
                  <a:solidFill>
                    <a:srgbClr val="000000"/>
                  </a:solidFill>
                </a:rPr>
                <a:t>Outlook</a:t>
              </a:r>
            </a:p>
          </p:txBody>
        </p:sp>
      </p:grpSp>
      <p:sp>
        <p:nvSpPr>
          <p:cNvPr id="58" name="CasellaDiTesto 57">
            <a:extLst>
              <a:ext uri="{FF2B5EF4-FFF2-40B4-BE49-F238E27FC236}">
                <a16:creationId xmlns:a16="http://schemas.microsoft.com/office/drawing/2014/main" xmlns="" id="{1616BE39-7366-4AA7-8CF5-28B248FB6F1A}"/>
              </a:ext>
            </a:extLst>
          </p:cNvPr>
          <p:cNvSpPr txBox="1"/>
          <p:nvPr/>
        </p:nvSpPr>
        <p:spPr>
          <a:xfrm>
            <a:off x="1608745" y="2011961"/>
            <a:ext cx="1105312" cy="46166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it-IT" sz="1200" dirty="0">
                <a:solidFill>
                  <a:schemeClr val="tx1"/>
                </a:solidFill>
                <a:latin typeface="+mj-lt"/>
              </a:rPr>
              <a:t>30 luglio 2020</a:t>
            </a:r>
          </a:p>
        </p:txBody>
      </p:sp>
      <p:pic>
        <p:nvPicPr>
          <p:cNvPr id="59" name="Immagine 58">
            <a:extLst>
              <a:ext uri="{FF2B5EF4-FFF2-40B4-BE49-F238E27FC236}">
                <a16:creationId xmlns:a16="http://schemas.microsoft.com/office/drawing/2014/main" xmlns="" id="{4FB0C570-65BD-49A3-9744-A4BF1F31E6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1417" y="1549111"/>
            <a:ext cx="3529910" cy="1669445"/>
          </a:xfrm>
          <a:prstGeom prst="rect">
            <a:avLst/>
          </a:prstGeom>
        </p:spPr>
      </p:pic>
      <p:pic>
        <p:nvPicPr>
          <p:cNvPr id="61" name="Immagine 60">
            <a:extLst>
              <a:ext uri="{FF2B5EF4-FFF2-40B4-BE49-F238E27FC236}">
                <a16:creationId xmlns:a16="http://schemas.microsoft.com/office/drawing/2014/main" xmlns="" id="{E31FDD01-FEC2-48B2-8734-EE67FC8DE2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0575" y="3326915"/>
            <a:ext cx="3495560" cy="1693943"/>
          </a:xfrm>
          <a:prstGeom prst="rect">
            <a:avLst/>
          </a:prstGeom>
        </p:spPr>
      </p:pic>
      <p:pic>
        <p:nvPicPr>
          <p:cNvPr id="73738" name="Picture 10" descr="Airports Council International - Wikipedia">
            <a:extLst>
              <a:ext uri="{FF2B5EF4-FFF2-40B4-BE49-F238E27FC236}">
                <a16:creationId xmlns:a16="http://schemas.microsoft.com/office/drawing/2014/main" xmlns="" id="{AFA32E77-65C0-4361-86F3-1BEBE3938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66" y="5179189"/>
            <a:ext cx="811945" cy="100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6">
            <a:extLst>
              <a:ext uri="{FF2B5EF4-FFF2-40B4-BE49-F238E27FC236}">
                <a16:creationId xmlns:a16="http://schemas.microsoft.com/office/drawing/2014/main" xmlns="" id="{90BAA5D8-2947-41FD-8362-6E5A8C632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79" y="1596067"/>
            <a:ext cx="1099762" cy="109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8" descr="Eurocontrol - Wikipedia">
            <a:extLst>
              <a:ext uri="{FF2B5EF4-FFF2-40B4-BE49-F238E27FC236}">
                <a16:creationId xmlns:a16="http://schemas.microsoft.com/office/drawing/2014/main" xmlns="" id="{2276E46E-2EF1-4445-9F05-4C80E5565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03" y="3584810"/>
            <a:ext cx="1089986" cy="110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8" name="Straight Connector 26">
            <a:extLst>
              <a:ext uri="{FF2B5EF4-FFF2-40B4-BE49-F238E27FC236}">
                <a16:creationId xmlns:a16="http://schemas.microsoft.com/office/drawing/2014/main" xmlns="" id="{3BBD5D47-ACC6-44A9-93C1-8520FE970518}"/>
              </a:ext>
            </a:extLst>
          </p:cNvPr>
          <p:cNvCxnSpPr>
            <a:cxnSpLocks/>
            <a:endCxn id="139" idx="0"/>
          </p:cNvCxnSpPr>
          <p:nvPr/>
        </p:nvCxnSpPr>
        <p:spPr>
          <a:xfrm>
            <a:off x="5962280" y="2547579"/>
            <a:ext cx="392538" cy="232253"/>
          </a:xfrm>
          <a:prstGeom prst="straightConnector1">
            <a:avLst/>
          </a:prstGeom>
          <a:noFill/>
          <a:ln w="19050" cap="rnd" cmpd="sng" algn="ctr">
            <a:solidFill>
              <a:schemeClr val="accent5"/>
            </a:solidFill>
            <a:prstDash val="solid"/>
            <a:headEnd type="oval"/>
            <a:tailEnd type="none" w="sm" len="sm"/>
          </a:ln>
          <a:effectLst/>
        </p:spPr>
      </p:cxnSp>
      <p:sp>
        <p:nvSpPr>
          <p:cNvPr id="139" name="TextBox 140">
            <a:extLst>
              <a:ext uri="{FF2B5EF4-FFF2-40B4-BE49-F238E27FC236}">
                <a16:creationId xmlns:a16="http://schemas.microsoft.com/office/drawing/2014/main" xmlns="" id="{2690AAE5-0939-4CDB-8C41-6FE50D6CD206}"/>
              </a:ext>
            </a:extLst>
          </p:cNvPr>
          <p:cNvSpPr txBox="1"/>
          <p:nvPr/>
        </p:nvSpPr>
        <p:spPr>
          <a:xfrm>
            <a:off x="5848309" y="2779832"/>
            <a:ext cx="1013018" cy="248846"/>
          </a:xfrm>
          <a:prstGeom prst="rect">
            <a:avLst/>
          </a:prstGeom>
          <a:solidFill>
            <a:srgbClr val="FFFFFF"/>
          </a:solidFill>
          <a:ln w="19050" cap="rnd" cmpd="sng" algn="ctr">
            <a:solidFill>
              <a:srgbClr val="537BD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3156" lvl="1">
              <a:buClr>
                <a:srgbClr val="000000">
                  <a:lumMod val="100000"/>
                </a:srgbClr>
              </a:buClr>
              <a:buSzPct val="100000"/>
            </a:pPr>
            <a:r>
              <a:rPr lang="it-IT" sz="800" dirty="0">
                <a:solidFill>
                  <a:srgbClr val="000000">
                    <a:lumMod val="100000"/>
                  </a:srgbClr>
                </a:solidFill>
                <a:sym typeface="+mn-lt"/>
              </a:rPr>
              <a:t>Area di incertezza</a:t>
            </a:r>
          </a:p>
        </p:txBody>
      </p:sp>
      <p:sp>
        <p:nvSpPr>
          <p:cNvPr id="140" name="CasellaDiTesto 139">
            <a:extLst>
              <a:ext uri="{FF2B5EF4-FFF2-40B4-BE49-F238E27FC236}">
                <a16:creationId xmlns:a16="http://schemas.microsoft.com/office/drawing/2014/main" xmlns="" id="{8B8809F0-49F1-4582-B16C-32E147C3EF18}"/>
              </a:ext>
            </a:extLst>
          </p:cNvPr>
          <p:cNvSpPr txBox="1"/>
          <p:nvPr/>
        </p:nvSpPr>
        <p:spPr>
          <a:xfrm>
            <a:off x="1608745" y="3771236"/>
            <a:ext cx="990047" cy="64633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it-IT" sz="1200" dirty="0">
                <a:solidFill>
                  <a:schemeClr val="tx1"/>
                </a:solidFill>
                <a:latin typeface="+mj-lt"/>
              </a:rPr>
              <a:t>14 settembre 2020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xmlns="" id="{5C42EE0F-1FA3-43D3-9F3D-9596D9A1DAEA}"/>
              </a:ext>
            </a:extLst>
          </p:cNvPr>
          <p:cNvCxnSpPr>
            <a:cxnSpLocks/>
          </p:cNvCxnSpPr>
          <p:nvPr/>
        </p:nvCxnSpPr>
        <p:spPr>
          <a:xfrm>
            <a:off x="420664" y="3277353"/>
            <a:ext cx="909452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2" name="Connettore diritto 141">
            <a:extLst>
              <a:ext uri="{FF2B5EF4-FFF2-40B4-BE49-F238E27FC236}">
                <a16:creationId xmlns:a16="http://schemas.microsoft.com/office/drawing/2014/main" xmlns="" id="{37CA7C9C-DE9C-451C-8C2D-A43457B4DAC8}"/>
              </a:ext>
            </a:extLst>
          </p:cNvPr>
          <p:cNvCxnSpPr>
            <a:cxnSpLocks/>
          </p:cNvCxnSpPr>
          <p:nvPr/>
        </p:nvCxnSpPr>
        <p:spPr>
          <a:xfrm>
            <a:off x="405736" y="4934137"/>
            <a:ext cx="909452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3" name="CasellaDiTesto 142">
            <a:extLst>
              <a:ext uri="{FF2B5EF4-FFF2-40B4-BE49-F238E27FC236}">
                <a16:creationId xmlns:a16="http://schemas.microsoft.com/office/drawing/2014/main" xmlns="" id="{6DBB57C7-5EC1-4D89-AF35-2C101A764985}"/>
              </a:ext>
            </a:extLst>
          </p:cNvPr>
          <p:cNvSpPr txBox="1"/>
          <p:nvPr/>
        </p:nvSpPr>
        <p:spPr>
          <a:xfrm>
            <a:off x="1608745" y="5613081"/>
            <a:ext cx="990047" cy="46166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it-IT" sz="1200" dirty="0">
                <a:solidFill>
                  <a:schemeClr val="tx1"/>
                </a:solidFill>
                <a:latin typeface="+mj-lt"/>
              </a:rPr>
              <a:t>6 ottobre 2020</a:t>
            </a:r>
          </a:p>
        </p:txBody>
      </p:sp>
      <p:cxnSp>
        <p:nvCxnSpPr>
          <p:cNvPr id="8" name="Connettore 2 7"/>
          <p:cNvCxnSpPr/>
          <p:nvPr/>
        </p:nvCxnSpPr>
        <p:spPr>
          <a:xfrm>
            <a:off x="5589382" y="3943350"/>
            <a:ext cx="0" cy="291084"/>
          </a:xfrm>
          <a:prstGeom prst="straightConnector1">
            <a:avLst/>
          </a:prstGeom>
          <a:ln w="9525" cap="rnd">
            <a:solidFill>
              <a:schemeClr val="tx2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/>
          <p:cNvCxnSpPr/>
          <p:nvPr/>
        </p:nvCxnSpPr>
        <p:spPr>
          <a:xfrm>
            <a:off x="6058801" y="3971925"/>
            <a:ext cx="0" cy="291084"/>
          </a:xfrm>
          <a:prstGeom prst="straightConnector1">
            <a:avLst/>
          </a:prstGeom>
          <a:ln w="9525" cap="rnd">
            <a:solidFill>
              <a:schemeClr val="tx2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181D507D-7E56-4A11-A28B-50E8C8DD76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59426" y="5014485"/>
            <a:ext cx="3609325" cy="166035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D26D2A9E-D619-42CE-87A9-DC166E19C640}"/>
              </a:ext>
            </a:extLst>
          </p:cNvPr>
          <p:cNvSpPr txBox="1"/>
          <p:nvPr/>
        </p:nvSpPr>
        <p:spPr>
          <a:xfrm>
            <a:off x="7392476" y="1596067"/>
            <a:ext cx="2122716" cy="150145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2020 atteso tra </a:t>
            </a:r>
            <a:r>
              <a:rPr lang="it-IT" sz="1200" dirty="0" smtClean="0">
                <a:solidFill>
                  <a:schemeClr val="tx1"/>
                </a:solidFill>
              </a:rPr>
              <a:t>-60</a:t>
            </a:r>
            <a:r>
              <a:rPr lang="it-IT" sz="1200" dirty="0">
                <a:solidFill>
                  <a:schemeClr val="tx1"/>
                </a:solidFill>
              </a:rPr>
              <a:t>% </a:t>
            </a:r>
            <a:r>
              <a:rPr lang="it-IT" sz="1200" dirty="0" smtClean="0">
                <a:solidFill>
                  <a:schemeClr val="tx1"/>
                </a:solidFill>
              </a:rPr>
              <a:t>e -</a:t>
            </a:r>
            <a:r>
              <a:rPr lang="it-IT" sz="1200" dirty="0">
                <a:solidFill>
                  <a:schemeClr val="tx1"/>
                </a:solidFill>
              </a:rPr>
              <a:t>70% vs il </a:t>
            </a:r>
            <a:r>
              <a:rPr lang="it-IT" sz="1200" dirty="0" smtClean="0">
                <a:solidFill>
                  <a:schemeClr val="tx1"/>
                </a:solidFill>
              </a:rPr>
              <a:t>2019 (tendenziale in </a:t>
            </a:r>
            <a:r>
              <a:rPr lang="it-IT" sz="1200" dirty="0">
                <a:solidFill>
                  <a:schemeClr val="tx1"/>
                </a:solidFill>
              </a:rPr>
              <a:t>peggioramento)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Recupero delle performance 2019 non prima del 2024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xmlns="" id="{B7337660-EAE1-48BD-B0B9-B6B18D23E145}"/>
              </a:ext>
            </a:extLst>
          </p:cNvPr>
          <p:cNvSpPr txBox="1"/>
          <p:nvPr/>
        </p:nvSpPr>
        <p:spPr>
          <a:xfrm>
            <a:off x="7408242" y="5045886"/>
            <a:ext cx="2122716" cy="150145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2020 atteso </a:t>
            </a:r>
            <a:r>
              <a:rPr lang="it-IT" sz="1200" dirty="0" smtClean="0">
                <a:solidFill>
                  <a:schemeClr val="tx1"/>
                </a:solidFill>
              </a:rPr>
              <a:t>a -70</a:t>
            </a:r>
            <a:r>
              <a:rPr lang="it-IT" sz="1200" dirty="0">
                <a:solidFill>
                  <a:schemeClr val="tx1"/>
                </a:solidFill>
              </a:rPr>
              <a:t>% vs il 2019 </a:t>
            </a:r>
            <a:r>
              <a:rPr lang="it-IT" sz="1200" dirty="0" smtClean="0">
                <a:solidFill>
                  <a:schemeClr val="tx1"/>
                </a:solidFill>
              </a:rPr>
              <a:t>(tendenziale in </a:t>
            </a:r>
            <a:r>
              <a:rPr lang="it-IT" sz="1200" dirty="0">
                <a:solidFill>
                  <a:schemeClr val="tx1"/>
                </a:solidFill>
              </a:rPr>
              <a:t>peggioramento)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Recupero delle performance 2019 non prima del 2024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xmlns="" id="{B980434A-78A9-468C-9B5F-1661B6D195DD}"/>
              </a:ext>
            </a:extLst>
          </p:cNvPr>
          <p:cNvSpPr txBox="1"/>
          <p:nvPr/>
        </p:nvSpPr>
        <p:spPr>
          <a:xfrm>
            <a:off x="7392476" y="3330352"/>
            <a:ext cx="2122716" cy="150145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2020 atteso al -55% vs il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Per i prossimi mesi atteso traffico </a:t>
            </a:r>
            <a:r>
              <a:rPr lang="it-IT" sz="1200" dirty="0" smtClean="0">
                <a:solidFill>
                  <a:schemeClr val="tx1"/>
                </a:solidFill>
              </a:rPr>
              <a:t>in </a:t>
            </a:r>
            <a:r>
              <a:rPr lang="it-IT" sz="1200" dirty="0">
                <a:solidFill>
                  <a:schemeClr val="tx1"/>
                </a:solidFill>
              </a:rPr>
              <a:t>linea con i dati di settembre (nessun incremento previsto) </a:t>
            </a:r>
          </a:p>
        </p:txBody>
      </p:sp>
    </p:spTree>
    <p:extLst>
      <p:ext uri="{BB962C8B-B14F-4D97-AF65-F5344CB8AC3E}">
        <p14:creationId xmlns:p14="http://schemas.microsoft.com/office/powerpoint/2010/main" val="384675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>
            <a:extLst>
              <a:ext uri="{FF2B5EF4-FFF2-40B4-BE49-F238E27FC236}">
                <a16:creationId xmlns:a16="http://schemas.microsoft.com/office/drawing/2014/main" xmlns="" id="{C4A0E478-ACC3-4707-883C-3BBAE464DB1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84" name="Diapositiva think-cell" r:id="rId5" imgW="347" imgH="348" progId="TCLayout.ActiveDocument.1">
                  <p:embed/>
                </p:oleObj>
              </mc:Choice>
              <mc:Fallback>
                <p:oleObj name="Diapositiva think-cell" r:id="rId5" imgW="347" imgH="348" progId="TCLayout.ActiveDocument.1">
                  <p:embed/>
                  <p:pic>
                    <p:nvPicPr>
                      <p:cNvPr id="4" name="Oggetto 3" hidden="1">
                        <a:extLst>
                          <a:ext uri="{FF2B5EF4-FFF2-40B4-BE49-F238E27FC236}">
                            <a16:creationId xmlns:a16="http://schemas.microsoft.com/office/drawing/2014/main" xmlns="" id="{C4A0E478-ACC3-4707-883C-3BBAE464DB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tangolo 2" hidden="1">
            <a:extLst>
              <a:ext uri="{FF2B5EF4-FFF2-40B4-BE49-F238E27FC236}">
                <a16:creationId xmlns:a16="http://schemas.microsoft.com/office/drawing/2014/main" xmlns="" id="{CBABC029-E03E-4938-9632-10ECF1A1FDD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400" b="1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5C63F8F-B6E8-47C0-B088-A9BE569F6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09" y="335285"/>
            <a:ext cx="8691727" cy="467867"/>
          </a:xfrm>
        </p:spPr>
        <p:txBody>
          <a:bodyPr/>
          <a:lstStyle/>
          <a:p>
            <a:r>
              <a:rPr lang="it-IT" dirty="0"/>
              <a:t>L’impegno assoluto di ADR per prevenzione e sicurezza dei passeggeri 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xmlns="" id="{56507842-4582-48A5-8306-8D9AAAD6DB98}"/>
              </a:ext>
            </a:extLst>
          </p:cNvPr>
          <p:cNvSpPr/>
          <p:nvPr/>
        </p:nvSpPr>
        <p:spPr>
          <a:xfrm>
            <a:off x="331689" y="3402028"/>
            <a:ext cx="2147510" cy="1226847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b="1" dirty="0">
                <a:solidFill>
                  <a:srgbClr val="FFFFFF"/>
                </a:solidFill>
              </a:rPr>
              <a:t>Test rapidi a FCO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48D925CB-6447-4FA8-82B2-3C100C11BB32}"/>
              </a:ext>
            </a:extLst>
          </p:cNvPr>
          <p:cNvSpPr/>
          <p:nvPr/>
        </p:nvSpPr>
        <p:spPr>
          <a:xfrm>
            <a:off x="331689" y="4841125"/>
            <a:ext cx="2147510" cy="1632934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b="1" dirty="0">
                <a:solidFill>
                  <a:srgbClr val="FFFFFF"/>
                </a:solidFill>
              </a:rPr>
              <a:t>Promozione modello voli «</a:t>
            </a:r>
            <a:r>
              <a:rPr lang="it-IT" sz="1400" b="1" dirty="0" err="1">
                <a:solidFill>
                  <a:srgbClr val="FFFFFF"/>
                </a:solidFill>
              </a:rPr>
              <a:t>Covid-tested</a:t>
            </a:r>
            <a:r>
              <a:rPr lang="it-IT" sz="1400" b="1" dirty="0">
                <a:solidFill>
                  <a:srgbClr val="FFFFFF"/>
                </a:solidFill>
              </a:rPr>
              <a:t>»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xmlns="" id="{CAC4A774-D684-4DC9-9297-7DA0C2FB7F0B}"/>
              </a:ext>
            </a:extLst>
          </p:cNvPr>
          <p:cNvSpPr/>
          <p:nvPr/>
        </p:nvSpPr>
        <p:spPr>
          <a:xfrm>
            <a:off x="2707246" y="5258217"/>
            <a:ext cx="6745513" cy="11344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0" bIns="45709" rtlCol="0" anchor="t"/>
          <a:lstStyle/>
          <a:p>
            <a:pPr marL="180975" indent="-180975" algn="just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ADR sta promuovendo la sperimentazione di un modello che mira alla facilitazione della «</a:t>
            </a:r>
            <a:r>
              <a:rPr lang="it-IT" sz="1400" dirty="0" err="1">
                <a:solidFill>
                  <a:srgbClr val="000000"/>
                </a:solidFill>
                <a:cs typeface="Calibri" panose="020F0502020204030204" pitchFamily="34" charset="0"/>
              </a:rPr>
              <a:t>travel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it-IT" sz="1400" dirty="0" err="1">
                <a:solidFill>
                  <a:srgbClr val="000000"/>
                </a:solidFill>
                <a:cs typeface="Calibri" panose="020F0502020204030204" pitchFamily="34" charset="0"/>
              </a:rPr>
              <a:t>experience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» ed al tempo stesso salvaguarda i criteri di sicurezza</a:t>
            </a:r>
          </a:p>
          <a:p>
            <a:pPr marL="180975" indent="-180975" algn="just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it-IT" sz="140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xmlns="" id="{50C17287-0B28-43AF-88E9-9E68E16B4104}"/>
              </a:ext>
            </a:extLst>
          </p:cNvPr>
          <p:cNvSpPr/>
          <p:nvPr/>
        </p:nvSpPr>
        <p:spPr>
          <a:xfrm>
            <a:off x="331689" y="1163014"/>
            <a:ext cx="2147510" cy="19758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b="1" dirty="0">
                <a:solidFill>
                  <a:srgbClr val="FFFFFF"/>
                </a:solidFill>
              </a:rPr>
              <a:t>Attivate molteplici misure di prevenzione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xmlns="" id="{852C2A21-F16A-4C7A-B851-4A0F9E08B2B1}"/>
              </a:ext>
            </a:extLst>
          </p:cNvPr>
          <p:cNvSpPr/>
          <p:nvPr/>
        </p:nvSpPr>
        <p:spPr>
          <a:xfrm>
            <a:off x="2707246" y="1318499"/>
            <a:ext cx="6772034" cy="1552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0" bIns="45709" rtlCol="0" anchor="t"/>
          <a:lstStyle/>
          <a:p>
            <a:pPr marL="180975" indent="-180975" algn="just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Profonda attività di sanificazione, screening temperature, efficace comunicazione ai passeggeri di istruzioni per il distanziamento , installazione pervasiva in aree sensibili di schermi protettivi in plexiglass</a:t>
            </a:r>
          </a:p>
          <a:p>
            <a:pPr marL="180975" indent="-180975" algn="just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Negli ultimi mesi il forte impegno di ADR ha trovato riconoscimento in importanti certificazioni di primarie istituzioni internazionali (</a:t>
            </a:r>
            <a:r>
              <a:rPr lang="it-IT" sz="1400" dirty="0" err="1">
                <a:solidFill>
                  <a:srgbClr val="000000"/>
                </a:solidFill>
                <a:cs typeface="Calibri" panose="020F0502020204030204" pitchFamily="34" charset="0"/>
              </a:rPr>
              <a:t>Skytrax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, RINA, ACI)  </a:t>
            </a:r>
            <a:endParaRPr lang="it-IT" sz="1400" b="1" i="1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xmlns="" id="{852C2A21-F16A-4C7A-B851-4A0F9E08B2B1}"/>
              </a:ext>
            </a:extLst>
          </p:cNvPr>
          <p:cNvSpPr/>
          <p:nvPr/>
        </p:nvSpPr>
        <p:spPr>
          <a:xfrm>
            <a:off x="2707246" y="3640214"/>
            <a:ext cx="6772034" cy="7573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0" bIns="45709" rtlCol="0" anchor="t"/>
          <a:lstStyle/>
          <a:p>
            <a:pPr marL="180975" indent="-180975" algn="just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Sottoporre un elevato numero di persone a screening Covid-19 a costo basso e con tempi di risposta rapidi è possibile e rappresenta una delle modalità per il rilancio del traffico in condizioni di massima sicurezza</a:t>
            </a:r>
          </a:p>
        </p:txBody>
      </p:sp>
    </p:spTree>
    <p:extLst>
      <p:ext uri="{BB962C8B-B14F-4D97-AF65-F5344CB8AC3E}">
        <p14:creationId xmlns:p14="http://schemas.microsoft.com/office/powerpoint/2010/main" val="333259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>
            <a:extLst>
              <a:ext uri="{FF2B5EF4-FFF2-40B4-BE49-F238E27FC236}">
                <a16:creationId xmlns="" xmlns:a16="http://schemas.microsoft.com/office/drawing/2014/main" id="{C4A0E478-ACC3-4707-883C-3BBAE464DB1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259565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21" name="Diapositiva think-cell" r:id="rId5" imgW="347" imgH="348" progId="TCLayout.ActiveDocument.1">
                  <p:embed/>
                </p:oleObj>
              </mc:Choice>
              <mc:Fallback>
                <p:oleObj name="Diapositiva think-cell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tangolo 2" hidden="1">
            <a:extLst>
              <a:ext uri="{FF2B5EF4-FFF2-40B4-BE49-F238E27FC236}">
                <a16:creationId xmlns="" xmlns:a16="http://schemas.microsoft.com/office/drawing/2014/main" id="{CBABC029-E03E-4938-9632-10ECF1A1FDD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400" b="1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5C63F8F-B6E8-47C0-B088-A9BE569F6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Attivate molteplici misure di </a:t>
            </a:r>
            <a:r>
              <a:rPr lang="it-IT" dirty="0"/>
              <a:t>prevenzione per garantire la sicurezza dei passeggeri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="" xmlns:a16="http://schemas.microsoft.com/office/drawing/2014/main" id="{56507842-4582-48A5-8306-8D9AAAD6DB98}"/>
              </a:ext>
            </a:extLst>
          </p:cNvPr>
          <p:cNvSpPr/>
          <p:nvPr/>
        </p:nvSpPr>
        <p:spPr>
          <a:xfrm>
            <a:off x="353766" y="1113371"/>
            <a:ext cx="2147510" cy="921748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b="1" dirty="0" smtClean="0">
                <a:solidFill>
                  <a:srgbClr val="FFFFFF"/>
                </a:solidFill>
              </a:rPr>
              <a:t>Sanificazione</a:t>
            </a:r>
            <a:endParaRPr lang="it-IT" sz="1400" b="1" dirty="0">
              <a:solidFill>
                <a:srgbClr val="FFFFFF"/>
              </a:solidFill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="" xmlns:a16="http://schemas.microsoft.com/office/drawing/2014/main" id="{48D925CB-6447-4FA8-82B2-3C100C11BB32}"/>
              </a:ext>
            </a:extLst>
          </p:cNvPr>
          <p:cNvSpPr/>
          <p:nvPr/>
        </p:nvSpPr>
        <p:spPr>
          <a:xfrm>
            <a:off x="316450" y="4188592"/>
            <a:ext cx="2147510" cy="1349532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b="1" dirty="0">
                <a:solidFill>
                  <a:srgbClr val="FFFFFF"/>
                </a:solidFill>
              </a:rPr>
              <a:t>Distanziamento sociale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="" xmlns:a16="http://schemas.microsoft.com/office/drawing/2014/main" id="{CAC4A774-D684-4DC9-9297-7DA0C2FB7F0B}"/>
              </a:ext>
            </a:extLst>
          </p:cNvPr>
          <p:cNvSpPr/>
          <p:nvPr/>
        </p:nvSpPr>
        <p:spPr>
          <a:xfrm>
            <a:off x="2733769" y="4154208"/>
            <a:ext cx="6745513" cy="11344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0" bIns="45709" rtlCol="0" anchor="t"/>
          <a:lstStyle/>
          <a:p>
            <a:pPr marL="180975" indent="-180975" algn="just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Segnaletica </a:t>
            </a:r>
            <a:r>
              <a:rPr lang="it-IT" sz="1400" dirty="0" smtClean="0">
                <a:solidFill>
                  <a:srgbClr val="000000"/>
                </a:solidFill>
                <a:cs typeface="Calibri" panose="020F0502020204030204" pitchFamily="34" charset="0"/>
              </a:rPr>
              <a:t>di 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distanziamento sociale</a:t>
            </a:r>
          </a:p>
          <a:p>
            <a:pPr marL="180975" indent="-180975" algn="just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Annuncio altoparlante ogni 15 minuti</a:t>
            </a:r>
          </a:p>
          <a:p>
            <a:pPr marL="180975" indent="-180975" algn="just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Personale istruito per far rispettare distanziamento</a:t>
            </a:r>
          </a:p>
          <a:p>
            <a:pPr marL="180975" indent="-180975" algn="just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Riduzione delle sedute e degli spazi di attesa</a:t>
            </a:r>
            <a:endParaRPr lang="it-IT" sz="1400" b="1" i="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180975" indent="-180975" algn="just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it-IT" sz="1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180975" indent="-180975" algn="just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it-IT" sz="140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F0F7E2AD-B144-4382-A94F-A116B7C6C624}"/>
              </a:ext>
            </a:extLst>
          </p:cNvPr>
          <p:cNvSpPr/>
          <p:nvPr/>
        </p:nvSpPr>
        <p:spPr>
          <a:xfrm>
            <a:off x="313581" y="5720367"/>
            <a:ext cx="2147510" cy="837953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b="1" dirty="0">
                <a:solidFill>
                  <a:srgbClr val="FFFFFF"/>
                </a:solidFill>
              </a:rPr>
              <a:t>Schermi di protezione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="" xmlns:a16="http://schemas.microsoft.com/office/drawing/2014/main" id="{D56E7F21-EBC8-4D73-A08E-73662779E604}"/>
              </a:ext>
            </a:extLst>
          </p:cNvPr>
          <p:cNvSpPr/>
          <p:nvPr/>
        </p:nvSpPr>
        <p:spPr>
          <a:xfrm>
            <a:off x="2746141" y="5965519"/>
            <a:ext cx="6733140" cy="714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0" bIns="45709" rtlCol="0" anchor="t"/>
          <a:lstStyle/>
          <a:p>
            <a:pPr marL="180975" indent="-180975" algn="just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400" dirty="0" smtClean="0">
                <a:solidFill>
                  <a:srgbClr val="000000"/>
                </a:solidFill>
                <a:cs typeface="Calibri" panose="020F0502020204030204" pitchFamily="34" charset="0"/>
              </a:rPr>
              <a:t>Schermi 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di protezione in plexiglas al check-in, biglietteria, banchi informativi, controllo passaporti</a:t>
            </a:r>
            <a:endParaRPr lang="it-IT" sz="1400" b="1" i="1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29" name="Rettangolo 28">
            <a:extLst>
              <a:ext uri="{FF2B5EF4-FFF2-40B4-BE49-F238E27FC236}">
                <a16:creationId xmlns="" xmlns:a16="http://schemas.microsoft.com/office/drawing/2014/main" id="{50C17287-0B28-43AF-88E9-9E68E16B4104}"/>
              </a:ext>
            </a:extLst>
          </p:cNvPr>
          <p:cNvSpPr/>
          <p:nvPr/>
        </p:nvSpPr>
        <p:spPr>
          <a:xfrm>
            <a:off x="335473" y="2211098"/>
            <a:ext cx="2147510" cy="1796225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b="1" dirty="0" smtClean="0">
                <a:solidFill>
                  <a:srgbClr val="FFFFFF"/>
                </a:solidFill>
              </a:rPr>
              <a:t>Screening con Termo </a:t>
            </a:r>
            <a:r>
              <a:rPr lang="it-IT" sz="1400" b="1" dirty="0">
                <a:solidFill>
                  <a:srgbClr val="FFFFFF"/>
                </a:solidFill>
              </a:rPr>
              <a:t>Scanner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="" xmlns:a16="http://schemas.microsoft.com/office/drawing/2014/main" id="{852C2A21-F16A-4C7A-B851-4A0F9E08B2B1}"/>
              </a:ext>
            </a:extLst>
          </p:cNvPr>
          <p:cNvSpPr/>
          <p:nvPr/>
        </p:nvSpPr>
        <p:spPr>
          <a:xfrm>
            <a:off x="2707246" y="2260165"/>
            <a:ext cx="6772034" cy="2066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0" bIns="45709" rtlCol="0" anchor="t"/>
          <a:lstStyle/>
          <a:p>
            <a:pPr marL="180975" indent="-180975" algn="just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400" dirty="0" smtClean="0">
                <a:solidFill>
                  <a:srgbClr val="000000"/>
                </a:solidFill>
                <a:cs typeface="Calibri" panose="020F0502020204030204" pitchFamily="34" charset="0"/>
              </a:rPr>
              <a:t>Sistema 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di screening della temperatura corporea di imaging termico a infrarossi </a:t>
            </a:r>
            <a:r>
              <a:rPr lang="it-IT" sz="1400" dirty="0" smtClean="0">
                <a:solidFill>
                  <a:srgbClr val="000000"/>
                </a:solidFill>
                <a:cs typeface="Calibri" panose="020F0502020204030204" pitchFamily="34" charset="0"/>
              </a:rPr>
              <a:t>installato a 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FCO dal 5 febbraio </a:t>
            </a:r>
            <a:r>
              <a:rPr lang="it-IT" sz="1400" dirty="0" smtClean="0">
                <a:solidFill>
                  <a:srgbClr val="000000"/>
                </a:solidFill>
                <a:cs typeface="Calibri" panose="020F0502020204030204" pitchFamily="34" charset="0"/>
              </a:rPr>
              <a:t>per 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prevenire la diffusione del </a:t>
            </a:r>
            <a:r>
              <a:rPr lang="it-IT" sz="1400" dirty="0" smtClean="0">
                <a:solidFill>
                  <a:srgbClr val="000000"/>
                </a:solidFill>
                <a:cs typeface="Calibri" panose="020F0502020204030204" pitchFamily="34" charset="0"/>
              </a:rPr>
              <a:t>virus</a:t>
            </a:r>
          </a:p>
          <a:p>
            <a:pPr marL="180975" indent="-180975" algn="just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400" dirty="0" smtClean="0">
                <a:solidFill>
                  <a:srgbClr val="000000"/>
                </a:solidFill>
                <a:cs typeface="Calibri" panose="020F0502020204030204" pitchFamily="34" charset="0"/>
              </a:rPr>
              <a:t>La tecnologia 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consente un rilevamento della temperatura del viso in tempo reale </a:t>
            </a:r>
            <a:r>
              <a:rPr lang="it-IT" sz="1400" dirty="0" smtClean="0">
                <a:solidFill>
                  <a:srgbClr val="000000"/>
                </a:solidFill>
                <a:cs typeface="Calibri" panose="020F0502020204030204" pitchFamily="34" charset="0"/>
              </a:rPr>
              <a:t>(fino 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a 16 temperature </a:t>
            </a:r>
            <a:r>
              <a:rPr lang="it-IT" sz="1400" dirty="0" smtClean="0">
                <a:solidFill>
                  <a:srgbClr val="000000"/>
                </a:solidFill>
                <a:cs typeface="Calibri" panose="020F0502020204030204" pitchFamily="34" charset="0"/>
              </a:rPr>
              <a:t>contemporaneamente)</a:t>
            </a:r>
            <a:endParaRPr lang="it-IT" sz="1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180975" indent="-180975" algn="just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400" dirty="0" smtClean="0">
                <a:solidFill>
                  <a:srgbClr val="000000"/>
                </a:solidFill>
                <a:cs typeface="Calibri" panose="020F0502020204030204" pitchFamily="34" charset="0"/>
              </a:rPr>
              <a:t>«Smart </a:t>
            </a:r>
            <a:r>
              <a:rPr lang="it-IT" sz="1400" dirty="0" err="1" smtClean="0">
                <a:solidFill>
                  <a:srgbClr val="000000"/>
                </a:solidFill>
                <a:cs typeface="Calibri" panose="020F0502020204030204" pitchFamily="34" charset="0"/>
              </a:rPr>
              <a:t>Helmet</a:t>
            </a:r>
            <a:r>
              <a:rPr lang="it-IT" sz="1400" dirty="0" smtClean="0">
                <a:solidFill>
                  <a:srgbClr val="000000"/>
                </a:solidFill>
                <a:cs typeface="Calibri" panose="020F0502020204030204" pitchFamily="34" charset="0"/>
              </a:rPr>
              <a:t>» che consente 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al personale aeroportuale di monitorare e misurare la temperatura corporea dei passeggeri a distanza camminando in </a:t>
            </a:r>
            <a:r>
              <a:rPr lang="it-IT" sz="1400" dirty="0" smtClean="0">
                <a:solidFill>
                  <a:srgbClr val="000000"/>
                </a:solidFill>
                <a:cs typeface="Calibri" panose="020F0502020204030204" pitchFamily="34" charset="0"/>
              </a:rPr>
              <a:t>aeroporto</a:t>
            </a:r>
            <a:endParaRPr lang="it-IT" sz="1400" b="1" i="1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33" name="Rettangolo 32">
            <a:extLst>
              <a:ext uri="{FF2B5EF4-FFF2-40B4-BE49-F238E27FC236}">
                <a16:creationId xmlns="" xmlns:a16="http://schemas.microsoft.com/office/drawing/2014/main" id="{852C2A21-F16A-4C7A-B851-4A0F9E08B2B1}"/>
              </a:ext>
            </a:extLst>
          </p:cNvPr>
          <p:cNvSpPr/>
          <p:nvPr/>
        </p:nvSpPr>
        <p:spPr>
          <a:xfrm>
            <a:off x="2707246" y="1071445"/>
            <a:ext cx="6772034" cy="2066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0" bIns="45709" rtlCol="0" anchor="t"/>
          <a:lstStyle/>
          <a:p>
            <a:pPr marL="180975" indent="-180975" algn="just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Più di 300 gel dispenser</a:t>
            </a:r>
          </a:p>
          <a:p>
            <a:pPr marL="180975" indent="-180975" algn="just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Continua sanificazione di tutte le aree del terminal, dei carrelli portabagagli, servizi igienici, cestini presenti ai controlli di sicurezza, sistema nastri bagagli, scale mobili, ascensori</a:t>
            </a:r>
          </a:p>
        </p:txBody>
      </p:sp>
    </p:spTree>
    <p:extLst>
      <p:ext uri="{BB962C8B-B14F-4D97-AF65-F5344CB8AC3E}">
        <p14:creationId xmlns:p14="http://schemas.microsoft.com/office/powerpoint/2010/main" val="52260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ggetto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34" y="1613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33" name="Diapositiva think-cell" r:id="rId6" imgW="270" imgH="270" progId="TCLayout.ActiveDocument.1">
                  <p:embed/>
                </p:oleObj>
              </mc:Choice>
              <mc:Fallback>
                <p:oleObj name="Diapositiva think-cell" r:id="rId6" imgW="270" imgH="270" progId="TCLayout.ActiveDocument.1">
                  <p:embed/>
                  <p:pic>
                    <p:nvPicPr>
                      <p:cNvPr id="11" name="Oggetto 10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34" y="1613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5" hidden="1"/>
          <p:cNvSpPr/>
          <p:nvPr>
            <p:custDataLst>
              <p:tags r:id="rId3"/>
            </p:custDataLst>
          </p:nvPr>
        </p:nvSpPr>
        <p:spPr bwMode="auto">
          <a:xfrm>
            <a:off x="10" y="0"/>
            <a:ext cx="171979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it-IT" sz="2400" b="1" dirty="0">
              <a:solidFill>
                <a:srgbClr val="FFFFFF"/>
              </a:solidFill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73" name="Rectangle 4"/>
          <p:cNvSpPr>
            <a:spLocks noChangeArrowheads="1"/>
          </p:cNvSpPr>
          <p:nvPr/>
        </p:nvSpPr>
        <p:spPr bwMode="auto">
          <a:xfrm>
            <a:off x="3" y="0"/>
            <a:ext cx="9057519" cy="39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b" anchorCtr="0"/>
          <a:lstStyle>
            <a:lvl1pPr algn="l" eaLnBrk="0" hangingPunct="0">
              <a:lnSpc>
                <a:spcPts val="2500"/>
              </a:lnSpc>
              <a:spcBef>
                <a:spcPct val="20000"/>
              </a:spcBef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ts val="2500"/>
              </a:lnSpc>
              <a:spcBef>
                <a:spcPct val="20000"/>
              </a:spcBef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ts val="2500"/>
              </a:lnSpc>
              <a:spcBef>
                <a:spcPct val="20000"/>
              </a:spcBef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ts val="2500"/>
              </a:lnSpc>
              <a:spcBef>
                <a:spcPct val="20000"/>
              </a:spcBef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ts val="2500"/>
              </a:lnSpc>
              <a:spcBef>
                <a:spcPct val="20000"/>
              </a:spcBef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it-IT" altLang="it-IT" sz="2000" b="1" u="sng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47330" y="179782"/>
            <a:ext cx="8691727" cy="733816"/>
          </a:xfrm>
        </p:spPr>
        <p:txBody>
          <a:bodyPr vert="horz" wrap="square" lIns="0" tIns="0" rIns="0" bIns="0" rtlCol="0" anchor="b">
            <a:noAutofit/>
          </a:bodyPr>
          <a:lstStyle/>
          <a:p>
            <a:r>
              <a:rPr lang="it-IT" dirty="0"/>
              <a:t>ADR prima al mondo certificata </a:t>
            </a:r>
            <a:r>
              <a:rPr lang="it-IT" dirty="0" err="1"/>
              <a:t>Biosafety</a:t>
            </a:r>
            <a:r>
              <a:rPr lang="it-IT" dirty="0"/>
              <a:t> Trust e prima in UE per </a:t>
            </a:r>
            <a:r>
              <a:rPr lang="it-IT" altLang="it-IT" dirty="0" err="1">
                <a:solidFill>
                  <a:srgbClr val="000000"/>
                </a:solidFill>
                <a:cs typeface="Arial" charset="0"/>
              </a:rPr>
              <a:t>Airport</a:t>
            </a:r>
            <a:r>
              <a:rPr lang="it-IT" altLang="it-IT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it-IT" altLang="it-IT" dirty="0" err="1">
                <a:solidFill>
                  <a:srgbClr val="000000"/>
                </a:solidFill>
                <a:cs typeface="Arial" charset="0"/>
              </a:rPr>
              <a:t>Health</a:t>
            </a:r>
            <a:r>
              <a:rPr lang="it-IT" altLang="it-IT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it-IT" altLang="it-IT" dirty="0" err="1">
                <a:solidFill>
                  <a:srgbClr val="000000"/>
                </a:solidFill>
                <a:cs typeface="Arial" charset="0"/>
              </a:rPr>
              <a:t>Accreditation</a:t>
            </a:r>
            <a:r>
              <a:rPr lang="it-IT" altLang="it-IT" dirty="0">
                <a:solidFill>
                  <a:srgbClr val="000000"/>
                </a:solidFill>
                <a:cs typeface="Arial" charset="0"/>
              </a:rPr>
              <a:t> di ACI </a:t>
            </a:r>
            <a:r>
              <a:rPr lang="it-IT" dirty="0"/>
              <a:t> 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B22BBC31-308B-4ACA-89C3-CBE32BC95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297" y="1226651"/>
            <a:ext cx="6791865" cy="48224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38958" rIns="76689" bIns="38958" numCol="1" anchor="t" anchorCtr="0" compatLnSpc="1">
            <a:prstTxWarp prst="textNoShape">
              <a:avLst/>
            </a:prstTxWarp>
          </a:bodyPr>
          <a:lstStyle/>
          <a:p>
            <a:pPr marL="176140" lvl="1" indent="-176140" algn="just" defTabSz="912552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Gli aeroporti di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Fiumicino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e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Ciampino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sono stati i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primi al mondo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ad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ottenere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la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certificazione </a:t>
            </a:r>
            <a:r>
              <a:rPr kumimoji="0" lang="it-IT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Biosafety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Trust</a:t>
            </a:r>
            <a:r>
              <a:rPr lang="it-IT" sz="1400" kern="0" dirty="0">
                <a:solidFill>
                  <a:srgbClr val="000000"/>
                </a:solidFill>
              </a:rPr>
              <a:t>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rilasciata dall'organismo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 certificazione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RINA Services</a:t>
            </a:r>
            <a:r>
              <a:rPr lang="it-IT" sz="1400" kern="0" dirty="0">
                <a:solidFill>
                  <a:srgbClr val="000000"/>
                </a:solidFill>
              </a:rPr>
              <a:t> (ISO 31000 – </a:t>
            </a:r>
            <a:r>
              <a:rPr lang="it-IT" sz="1400" kern="0" dirty="0" err="1">
                <a:solidFill>
                  <a:srgbClr val="000000"/>
                </a:solidFill>
              </a:rPr>
              <a:t>risk</a:t>
            </a:r>
            <a:r>
              <a:rPr lang="it-IT" sz="1400" kern="0" dirty="0">
                <a:solidFill>
                  <a:srgbClr val="000000"/>
                </a:solidFill>
              </a:rPr>
              <a:t> management e ISO 22301 – business </a:t>
            </a:r>
            <a:r>
              <a:rPr lang="it-IT" sz="1400" kern="0" dirty="0" err="1">
                <a:solidFill>
                  <a:srgbClr val="000000"/>
                </a:solidFill>
              </a:rPr>
              <a:t>continuity</a:t>
            </a:r>
            <a:r>
              <a:rPr lang="it-IT" sz="1400" kern="0" dirty="0">
                <a:solidFill>
                  <a:srgbClr val="000000"/>
                </a:solidFill>
              </a:rPr>
              <a:t>) successivamente a verifiche sul campo del funzionamento del Sistema di Gestione per la Prevenzione e il Controllo delle Infezioni che ADR ha implementato per contenere la diffusione di agenti patogeni (fino a quelli più nocivi come Ebola, </a:t>
            </a:r>
            <a:r>
              <a:rPr lang="it-IT" sz="1400" kern="0" dirty="0" err="1">
                <a:solidFill>
                  <a:srgbClr val="000000"/>
                </a:solidFill>
              </a:rPr>
              <a:t>Bacillus</a:t>
            </a:r>
            <a:r>
              <a:rPr lang="it-IT" sz="1400" kern="0" dirty="0">
                <a:solidFill>
                  <a:srgbClr val="000000"/>
                </a:solidFill>
              </a:rPr>
              <a:t> </a:t>
            </a:r>
            <a:r>
              <a:rPr lang="it-IT" sz="1400" kern="0" dirty="0" err="1">
                <a:solidFill>
                  <a:srgbClr val="000000"/>
                </a:solidFill>
              </a:rPr>
              <a:t>Anthracis</a:t>
            </a:r>
            <a:r>
              <a:rPr lang="it-IT" sz="1400" kern="0" dirty="0">
                <a:solidFill>
                  <a:srgbClr val="000000"/>
                </a:solidFill>
              </a:rPr>
              <a:t> e Sars-Cov2)</a:t>
            </a:r>
          </a:p>
          <a:p>
            <a:pPr marL="176140" lvl="1" indent="-176140" algn="just" defTabSz="912552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itchFamily="34" charset="0"/>
            </a:endParaRPr>
          </a:p>
          <a:p>
            <a:pPr marL="176140" lvl="1" indent="-176140" algn="just" defTabSz="912552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endParaRPr lang="it-IT" sz="1400" b="1" kern="0" dirty="0">
              <a:solidFill>
                <a:srgbClr val="000000"/>
              </a:solidFill>
              <a:cs typeface="Arial" pitchFamily="34" charset="0"/>
            </a:endParaRPr>
          </a:p>
          <a:p>
            <a:pPr marL="176140" lvl="1" indent="-176140" algn="just" defTabSz="912552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endParaRPr lang="it-IT" sz="1400" b="1" kern="0" dirty="0">
              <a:solidFill>
                <a:srgbClr val="000000"/>
              </a:solidFill>
              <a:cs typeface="Arial" pitchFamily="34" charset="0"/>
            </a:endParaRPr>
          </a:p>
          <a:p>
            <a:pPr marL="180975" indent="-180975" algn="just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Il 20 Agosto </a:t>
            </a:r>
            <a:r>
              <a:rPr lang="it-IT" sz="1400" b="1" dirty="0" err="1">
                <a:solidFill>
                  <a:srgbClr val="000000"/>
                </a:solidFill>
                <a:cs typeface="Calibri" panose="020F0502020204030204" pitchFamily="34" charset="0"/>
              </a:rPr>
              <a:t>Airports</a:t>
            </a:r>
            <a:r>
              <a:rPr lang="it-IT" sz="14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it-IT" sz="1400" b="1" dirty="0" err="1">
                <a:solidFill>
                  <a:srgbClr val="000000"/>
                </a:solidFill>
                <a:cs typeface="Calibri" panose="020F0502020204030204" pitchFamily="34" charset="0"/>
              </a:rPr>
              <a:t>Council</a:t>
            </a:r>
            <a:r>
              <a:rPr lang="it-IT" sz="1400" b="1" dirty="0">
                <a:solidFill>
                  <a:srgbClr val="000000"/>
                </a:solidFill>
                <a:cs typeface="Calibri" panose="020F0502020204030204" pitchFamily="34" charset="0"/>
              </a:rPr>
              <a:t> International 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(ACI), l’associazione che rappresenta più di 1.900 aeroporti nel mondo, ha </a:t>
            </a:r>
            <a:r>
              <a:rPr lang="it-IT" sz="1400" b="1" dirty="0">
                <a:solidFill>
                  <a:srgbClr val="000000"/>
                </a:solidFill>
                <a:cs typeface="Calibri" panose="020F0502020204030204" pitchFamily="34" charset="0"/>
              </a:rPr>
              <a:t>comunicato ad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it-IT" sz="1400" b="1" dirty="0">
                <a:solidFill>
                  <a:srgbClr val="000000"/>
                </a:solidFill>
                <a:cs typeface="Calibri" panose="020F0502020204030204" pitchFamily="34" charset="0"/>
              </a:rPr>
              <a:t>ADR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 l’</a:t>
            </a:r>
            <a:r>
              <a:rPr lang="it-IT" sz="1400" b="1" dirty="0">
                <a:solidFill>
                  <a:srgbClr val="000000"/>
                </a:solidFill>
                <a:cs typeface="Calibri" panose="020F0502020204030204" pitchFamily="34" charset="0"/>
              </a:rPr>
              <a:t>ottenimento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 dell’ «</a:t>
            </a:r>
            <a:r>
              <a:rPr lang="it-IT" sz="1400" b="1" dirty="0" err="1">
                <a:solidFill>
                  <a:srgbClr val="000000"/>
                </a:solidFill>
                <a:cs typeface="Calibri" panose="020F0502020204030204" pitchFamily="34" charset="0"/>
              </a:rPr>
              <a:t>Airport</a:t>
            </a:r>
            <a:r>
              <a:rPr lang="it-IT" sz="14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it-IT" sz="1400" b="1" dirty="0" err="1">
                <a:solidFill>
                  <a:srgbClr val="000000"/>
                </a:solidFill>
                <a:cs typeface="Calibri" panose="020F0502020204030204" pitchFamily="34" charset="0"/>
              </a:rPr>
              <a:t>Health</a:t>
            </a:r>
            <a:r>
              <a:rPr lang="it-IT" sz="14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it-IT" sz="1400" b="1" dirty="0" err="1">
                <a:solidFill>
                  <a:srgbClr val="000000"/>
                </a:solidFill>
                <a:cs typeface="Calibri" panose="020F0502020204030204" pitchFamily="34" charset="0"/>
              </a:rPr>
              <a:t>Accreditation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» per </a:t>
            </a:r>
            <a:r>
              <a:rPr lang="it-IT" sz="1400" b="1" dirty="0">
                <a:solidFill>
                  <a:srgbClr val="000000"/>
                </a:solidFill>
                <a:cs typeface="Calibri" panose="020F0502020204030204" pitchFamily="34" charset="0"/>
              </a:rPr>
              <a:t>Fiumicino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 e </a:t>
            </a:r>
            <a:r>
              <a:rPr lang="it-IT" sz="1400" b="1" dirty="0">
                <a:solidFill>
                  <a:srgbClr val="000000"/>
                </a:solidFill>
                <a:cs typeface="Calibri" panose="020F0502020204030204" pitchFamily="34" charset="0"/>
              </a:rPr>
              <a:t>Ciampino</a:t>
            </a:r>
            <a:endParaRPr lang="it-IT" sz="1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180975" indent="-180975" algn="just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Gli </a:t>
            </a:r>
            <a:r>
              <a:rPr lang="it-IT" sz="1400" b="1" dirty="0">
                <a:solidFill>
                  <a:srgbClr val="000000"/>
                </a:solidFill>
                <a:cs typeface="Calibri" panose="020F0502020204030204" pitchFamily="34" charset="0"/>
              </a:rPr>
              <a:t>scali romani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 sono i </a:t>
            </a:r>
            <a:r>
              <a:rPr lang="it-IT" sz="1400" b="1" dirty="0">
                <a:solidFill>
                  <a:srgbClr val="000000"/>
                </a:solidFill>
                <a:cs typeface="Calibri" panose="020F0502020204030204" pitchFamily="34" charset="0"/>
              </a:rPr>
              <a:t>primi nell’Unione Europea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 e </a:t>
            </a:r>
            <a:r>
              <a:rPr lang="it-IT" sz="1400" b="1" dirty="0">
                <a:solidFill>
                  <a:srgbClr val="000000"/>
                </a:solidFill>
                <a:cs typeface="Calibri" panose="020F0502020204030204" pitchFamily="34" charset="0"/>
              </a:rPr>
              <a:t>terzi a livello globale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 a </a:t>
            </a:r>
            <a:r>
              <a:rPr lang="it-IT" sz="1400" b="1" dirty="0">
                <a:solidFill>
                  <a:srgbClr val="000000"/>
                </a:solidFill>
                <a:cs typeface="Calibri" panose="020F0502020204030204" pitchFamily="34" charset="0"/>
              </a:rPr>
              <a:t>ricevere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 questa </a:t>
            </a:r>
            <a:r>
              <a:rPr lang="it-IT" sz="1400" b="1" dirty="0">
                <a:solidFill>
                  <a:srgbClr val="000000"/>
                </a:solidFill>
                <a:cs typeface="Calibri" panose="020F0502020204030204" pitchFamily="34" charset="0"/>
              </a:rPr>
              <a:t>certificazione 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che dimostra come i </a:t>
            </a:r>
            <a:r>
              <a:rPr lang="it-IT" sz="1400" b="1" dirty="0">
                <a:solidFill>
                  <a:srgbClr val="000000"/>
                </a:solidFill>
                <a:cs typeface="Calibri" panose="020F0502020204030204" pitchFamily="34" charset="0"/>
              </a:rPr>
              <a:t>protocolli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 e le </a:t>
            </a:r>
            <a:r>
              <a:rPr lang="it-IT" sz="1400" b="1" dirty="0">
                <a:solidFill>
                  <a:srgbClr val="000000"/>
                </a:solidFill>
                <a:cs typeface="Calibri" panose="020F0502020204030204" pitchFamily="34" charset="0"/>
              </a:rPr>
              <a:t>misure adottate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 da ADR siano </a:t>
            </a:r>
            <a:r>
              <a:rPr lang="it-IT" sz="1400" b="1" dirty="0">
                <a:solidFill>
                  <a:srgbClr val="000000"/>
                </a:solidFill>
                <a:cs typeface="Calibri" panose="020F0502020204030204" pitchFamily="34" charset="0"/>
              </a:rPr>
              <a:t>all'avanguardia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 nel </a:t>
            </a:r>
            <a:r>
              <a:rPr lang="it-IT" sz="1400" b="1" dirty="0">
                <a:solidFill>
                  <a:srgbClr val="000000"/>
                </a:solidFill>
                <a:cs typeface="Calibri" panose="020F0502020204030204" pitchFamily="34" charset="0"/>
              </a:rPr>
              <a:t>contenimento della diffusione dei virus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 e rappresentino un esempio di </a:t>
            </a:r>
            <a:r>
              <a:rPr lang="it-IT" sz="1400" i="1" dirty="0">
                <a:solidFill>
                  <a:srgbClr val="000000"/>
                </a:solidFill>
                <a:cs typeface="Calibri" panose="020F0502020204030204" pitchFamily="34" charset="0"/>
              </a:rPr>
              <a:t>best </a:t>
            </a:r>
            <a:r>
              <a:rPr lang="it-IT" sz="1400" i="1" dirty="0" err="1">
                <a:solidFill>
                  <a:srgbClr val="000000"/>
                </a:solidFill>
                <a:cs typeface="Calibri" panose="020F0502020204030204" pitchFamily="34" charset="0"/>
              </a:rPr>
              <a:t>practice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 del settore</a:t>
            </a:r>
          </a:p>
          <a:p>
            <a:pPr marL="180975" indent="-180975" algn="just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ADR ha contribuito </a:t>
            </a:r>
            <a:r>
              <a:rPr lang="it-IT" sz="1400" b="1" dirty="0">
                <a:solidFill>
                  <a:srgbClr val="000000"/>
                </a:solidFill>
                <a:cs typeface="Calibri" panose="020F0502020204030204" pitchFamily="34" charset="0"/>
              </a:rPr>
              <a:t>alla configurazione delle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it-IT" sz="1400" b="1" i="1" dirty="0">
                <a:solidFill>
                  <a:srgbClr val="000000"/>
                </a:solidFill>
                <a:cs typeface="Calibri" panose="020F0502020204030204" pitchFamily="34" charset="0"/>
              </a:rPr>
              <a:t>best </a:t>
            </a:r>
            <a:r>
              <a:rPr lang="it-IT" sz="1400" b="1" i="1" dirty="0" err="1">
                <a:solidFill>
                  <a:srgbClr val="000000"/>
                </a:solidFill>
                <a:cs typeface="Calibri" panose="020F0502020204030204" pitchFamily="34" charset="0"/>
              </a:rPr>
              <a:t>practices</a:t>
            </a:r>
            <a:r>
              <a:rPr lang="it-IT" sz="1400" i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it-IT" sz="1400" b="1" dirty="0">
                <a:solidFill>
                  <a:srgbClr val="000000"/>
                </a:solidFill>
                <a:cs typeface="Calibri" panose="020F0502020204030204" pitchFamily="34" charset="0"/>
              </a:rPr>
              <a:t>e linee guida internazionali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 in particolare con la partecipazione alle Task Force ACI che ha aiutato a standardizzare tra aeroporti l’implementazione delle misure EASA/ICAO in vista dell’avvio della «Fase 2»</a:t>
            </a:r>
          </a:p>
          <a:p>
            <a:pPr marL="176140" lvl="1" indent="-176140" algn="just" defTabSz="912552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itchFamily="34" charset="0"/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xmlns="" id="{3685E53D-3A7F-493E-A695-6619C423C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722" y="1021842"/>
            <a:ext cx="2397571" cy="269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451" y="4027080"/>
            <a:ext cx="1938105" cy="180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7315203" y="3459480"/>
            <a:ext cx="2351851" cy="262050"/>
          </a:xfrm>
          <a:prstGeom prst="rect">
            <a:avLst/>
          </a:prstGeom>
          <a:solidFill>
            <a:schemeClr val="bg1"/>
          </a:solidFill>
          <a:ln w="9525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5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ggetto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34" y="1613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81" name="Diapositiva think-cell" r:id="rId6" imgW="270" imgH="270" progId="TCLayout.ActiveDocument.1">
                  <p:embed/>
                </p:oleObj>
              </mc:Choice>
              <mc:Fallback>
                <p:oleObj name="Diapositiva think-cell" r:id="rId6" imgW="270" imgH="270" progId="TCLayout.ActiveDocument.1">
                  <p:embed/>
                  <p:pic>
                    <p:nvPicPr>
                      <p:cNvPr id="11" name="Oggetto 10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34" y="1613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5" hidden="1"/>
          <p:cNvSpPr/>
          <p:nvPr>
            <p:custDataLst>
              <p:tags r:id="rId3"/>
            </p:custDataLst>
          </p:nvPr>
        </p:nvSpPr>
        <p:spPr bwMode="auto">
          <a:xfrm>
            <a:off x="10" y="0"/>
            <a:ext cx="171979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it-IT" sz="2400" b="1" dirty="0">
              <a:solidFill>
                <a:srgbClr val="FFFFFF"/>
              </a:solidFill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73" name="Rectangle 4"/>
          <p:cNvSpPr>
            <a:spLocks noChangeArrowheads="1"/>
          </p:cNvSpPr>
          <p:nvPr/>
        </p:nvSpPr>
        <p:spPr bwMode="auto">
          <a:xfrm>
            <a:off x="224713" y="106320"/>
            <a:ext cx="9057519" cy="39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b" anchorCtr="0"/>
          <a:lstStyle>
            <a:lvl1pPr algn="l" eaLnBrk="0" hangingPunct="0">
              <a:lnSpc>
                <a:spcPts val="2500"/>
              </a:lnSpc>
              <a:spcBef>
                <a:spcPct val="20000"/>
              </a:spcBef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ts val="2500"/>
              </a:lnSpc>
              <a:spcBef>
                <a:spcPct val="20000"/>
              </a:spcBef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ts val="2500"/>
              </a:lnSpc>
              <a:spcBef>
                <a:spcPct val="20000"/>
              </a:spcBef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ts val="2500"/>
              </a:lnSpc>
              <a:spcBef>
                <a:spcPct val="20000"/>
              </a:spcBef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ts val="2500"/>
              </a:lnSpc>
              <a:spcBef>
                <a:spcPct val="20000"/>
              </a:spcBef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it-IT" altLang="it-IT" sz="2000" b="1" u="sng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pic>
        <p:nvPicPr>
          <p:cNvPr id="52941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840" y="1337243"/>
            <a:ext cx="1605061" cy="160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/>
          <p:cNvSpPr/>
          <p:nvPr/>
        </p:nvSpPr>
        <p:spPr>
          <a:xfrm>
            <a:off x="175095" y="1193919"/>
            <a:ext cx="7826933" cy="5048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0" bIns="45709" rtlCol="0" anchor="t"/>
          <a:lstStyle/>
          <a:p>
            <a:pPr marL="180975" indent="-180975" algn="just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Il 9 Settembre </a:t>
            </a:r>
            <a:r>
              <a:rPr lang="it-IT" sz="1400" b="1" dirty="0" err="1">
                <a:solidFill>
                  <a:srgbClr val="000000"/>
                </a:solidFill>
                <a:cs typeface="Calibri" panose="020F0502020204030204" pitchFamily="34" charset="0"/>
              </a:rPr>
              <a:t>Skytrax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, la principale organizzazione internazionale di rating delle compagnie aeree e aeroporti, ha </a:t>
            </a:r>
            <a:r>
              <a:rPr lang="it-IT" sz="1400" b="1" dirty="0">
                <a:solidFill>
                  <a:srgbClr val="000000"/>
                </a:solidFill>
                <a:cs typeface="Calibri" panose="020F0502020204030204" pitchFamily="34" charset="0"/>
              </a:rPr>
              <a:t>comunicato ad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it-IT" sz="1400" b="1" dirty="0">
                <a:solidFill>
                  <a:srgbClr val="000000"/>
                </a:solidFill>
                <a:cs typeface="Calibri" panose="020F0502020204030204" pitchFamily="34" charset="0"/>
              </a:rPr>
              <a:t>ADR 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di aver assegnato </a:t>
            </a:r>
            <a:r>
              <a:rPr lang="it-IT" sz="1400" b="1" dirty="0">
                <a:solidFill>
                  <a:srgbClr val="000000"/>
                </a:solidFill>
                <a:cs typeface="Calibri" panose="020F0502020204030204" pitchFamily="34" charset="0"/>
              </a:rPr>
              <a:t>il punteggio massimo di 5 stelle 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per le </a:t>
            </a:r>
            <a:r>
              <a:rPr lang="it-IT" sz="1400" b="1" dirty="0">
                <a:solidFill>
                  <a:srgbClr val="000000"/>
                </a:solidFill>
                <a:cs typeface="Calibri" panose="020F0502020204030204" pitchFamily="34" charset="0"/>
              </a:rPr>
              <a:t>misure e protocolli anti COVID-19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 adottati dal </a:t>
            </a:r>
            <a:r>
              <a:rPr lang="it-IT" sz="1400" b="1" dirty="0">
                <a:solidFill>
                  <a:srgbClr val="000000"/>
                </a:solidFill>
                <a:cs typeface="Calibri" panose="020F0502020204030204" pitchFamily="34" charset="0"/>
              </a:rPr>
              <a:t>“Leonardo da Vinci” (primo aeroporto al mondo 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a </a:t>
            </a:r>
            <a:r>
              <a:rPr lang="it-IT" sz="1400" b="1" dirty="0">
                <a:solidFill>
                  <a:srgbClr val="000000"/>
                </a:solidFill>
                <a:cs typeface="Calibri" panose="020F0502020204030204" pitchFamily="34" charset="0"/>
              </a:rPr>
              <a:t>ricevere 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questa </a:t>
            </a:r>
            <a:r>
              <a:rPr lang="it-IT" sz="1400" b="1" dirty="0">
                <a:solidFill>
                  <a:srgbClr val="000000"/>
                </a:solidFill>
                <a:cs typeface="Calibri" panose="020F0502020204030204" pitchFamily="34" charset="0"/>
              </a:rPr>
              <a:t>attestazione) </a:t>
            </a:r>
          </a:p>
          <a:p>
            <a:pPr marL="180975" indent="-180975" algn="just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400" b="1" dirty="0">
                <a:solidFill>
                  <a:srgbClr val="000000"/>
                </a:solidFill>
                <a:cs typeface="Calibri" panose="020F0502020204030204" pitchFamily="34" charset="0"/>
              </a:rPr>
              <a:t>Per </a:t>
            </a:r>
            <a:r>
              <a:rPr lang="it-IT" sz="1400" b="1" dirty="0" err="1">
                <a:solidFill>
                  <a:srgbClr val="000000"/>
                </a:solidFill>
                <a:cs typeface="Calibri" panose="020F0502020204030204" pitchFamily="34" charset="0"/>
              </a:rPr>
              <a:t>Skytrax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 l'aeroporto di </a:t>
            </a:r>
            <a:r>
              <a:rPr lang="it-IT" sz="1400" b="1" dirty="0">
                <a:solidFill>
                  <a:srgbClr val="000000"/>
                </a:solidFill>
                <a:cs typeface="Calibri" panose="020F0502020204030204" pitchFamily="34" charset="0"/>
              </a:rPr>
              <a:t>Fiumicino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 “</a:t>
            </a:r>
            <a:r>
              <a:rPr lang="it-IT" sz="1400" b="1" i="1" dirty="0">
                <a:solidFill>
                  <a:srgbClr val="000000"/>
                </a:solidFill>
                <a:cs typeface="Calibri" panose="020F0502020204030204" pitchFamily="34" charset="0"/>
              </a:rPr>
              <a:t>sta adottando tutte le misure necessarie per fornire un ambiente pulito e sicuro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”.</a:t>
            </a:r>
          </a:p>
          <a:p>
            <a:pPr marL="180975" indent="-180975" algn="just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it-IT" sz="1400" b="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180975" indent="-180975" algn="just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400" b="1" dirty="0">
                <a:solidFill>
                  <a:srgbClr val="000000"/>
                </a:solidFill>
                <a:cs typeface="Calibri" panose="020F0502020204030204" pitchFamily="34" charset="0"/>
              </a:rPr>
              <a:t>L'audit </a:t>
            </a:r>
            <a:r>
              <a:rPr lang="it-IT" sz="1400" b="1" dirty="0" err="1">
                <a:solidFill>
                  <a:srgbClr val="000000"/>
                </a:solidFill>
                <a:cs typeface="Calibri" panose="020F0502020204030204" pitchFamily="34" charset="0"/>
              </a:rPr>
              <a:t>onsite</a:t>
            </a:r>
            <a:r>
              <a:rPr lang="it-IT" sz="14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di </a:t>
            </a:r>
            <a:r>
              <a:rPr lang="it-IT" sz="1400" dirty="0" err="1">
                <a:solidFill>
                  <a:srgbClr val="000000"/>
                </a:solidFill>
                <a:cs typeface="Calibri" panose="020F0502020204030204" pitchFamily="34" charset="0"/>
              </a:rPr>
              <a:t>Skytrax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 (condotto a settembre) si è basato su </a:t>
            </a:r>
            <a:r>
              <a:rPr lang="it-IT" sz="1400" b="1" dirty="0">
                <a:solidFill>
                  <a:srgbClr val="000000"/>
                </a:solidFill>
                <a:cs typeface="Calibri" panose="020F0502020204030204" pitchFamily="34" charset="0"/>
              </a:rPr>
              <a:t>controlli procedurali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, analisi da </a:t>
            </a:r>
            <a:r>
              <a:rPr lang="it-IT" sz="1400" b="1" dirty="0">
                <a:solidFill>
                  <a:srgbClr val="000000"/>
                </a:solidFill>
                <a:cs typeface="Calibri" panose="020F0502020204030204" pitchFamily="34" charset="0"/>
              </a:rPr>
              <a:t>osservazione visiva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 e </a:t>
            </a:r>
            <a:r>
              <a:rPr lang="it-IT" sz="1400" b="1" dirty="0">
                <a:solidFill>
                  <a:srgbClr val="000000"/>
                </a:solidFill>
                <a:cs typeface="Calibri" panose="020F0502020204030204" pitchFamily="34" charset="0"/>
              </a:rPr>
              <a:t>prove 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di </a:t>
            </a:r>
            <a:r>
              <a:rPr lang="it-IT" sz="1400" b="1" dirty="0">
                <a:solidFill>
                  <a:srgbClr val="000000"/>
                </a:solidFill>
                <a:cs typeface="Calibri" panose="020F0502020204030204" pitchFamily="34" charset="0"/>
              </a:rPr>
              <a:t>campionamento ATP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*</a:t>
            </a:r>
            <a:r>
              <a:rPr lang="it-IT" sz="14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su </a:t>
            </a:r>
            <a:r>
              <a:rPr lang="it-IT" sz="1400" b="1" dirty="0">
                <a:solidFill>
                  <a:srgbClr val="000000"/>
                </a:solidFill>
                <a:cs typeface="Calibri" panose="020F0502020204030204" pitchFamily="34" charset="0"/>
              </a:rPr>
              <a:t>superfici 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e </a:t>
            </a:r>
            <a:r>
              <a:rPr lang="it-IT" sz="1400" b="1" dirty="0">
                <a:solidFill>
                  <a:srgbClr val="000000"/>
                </a:solidFill>
                <a:cs typeface="Calibri" panose="020F0502020204030204" pitchFamily="34" charset="0"/>
              </a:rPr>
              <a:t>verifica 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del </a:t>
            </a:r>
            <a:r>
              <a:rPr lang="it-IT" sz="1400" b="1" dirty="0">
                <a:solidFill>
                  <a:srgbClr val="000000"/>
                </a:solidFill>
                <a:cs typeface="Calibri" panose="020F0502020204030204" pitchFamily="34" charset="0"/>
              </a:rPr>
              <a:t>rispetto 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degli </a:t>
            </a:r>
            <a:r>
              <a:rPr lang="it-IT" sz="1400" b="1" dirty="0">
                <a:solidFill>
                  <a:srgbClr val="000000"/>
                </a:solidFill>
                <a:cs typeface="Calibri" panose="020F0502020204030204" pitchFamily="34" charset="0"/>
              </a:rPr>
              <a:t>standard internazionali</a:t>
            </a:r>
          </a:p>
          <a:p>
            <a:pPr marL="180975" indent="-180975" algn="just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Al termine dell’audit </a:t>
            </a:r>
            <a:r>
              <a:rPr lang="it-IT" sz="1400" b="1" dirty="0" err="1">
                <a:solidFill>
                  <a:srgbClr val="000000"/>
                </a:solidFill>
                <a:cs typeface="Calibri" panose="020F0502020204030204" pitchFamily="34" charset="0"/>
              </a:rPr>
              <a:t>Skytrax</a:t>
            </a:r>
            <a:r>
              <a:rPr lang="it-IT" sz="1400" b="1" dirty="0">
                <a:solidFill>
                  <a:srgbClr val="000000"/>
                </a:solidFill>
                <a:cs typeface="Calibri" panose="020F0502020204030204" pitchFamily="34" charset="0"/>
              </a:rPr>
              <a:t> ha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it-IT" sz="1400" b="1" dirty="0">
                <a:solidFill>
                  <a:srgbClr val="000000"/>
                </a:solidFill>
                <a:cs typeface="Calibri" panose="020F0502020204030204" pitchFamily="34" charset="0"/>
              </a:rPr>
              <a:t>confermato 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che </a:t>
            </a:r>
            <a:r>
              <a:rPr lang="it-IT" sz="1400" b="1" dirty="0">
                <a:solidFill>
                  <a:srgbClr val="000000"/>
                </a:solidFill>
                <a:cs typeface="Calibri" panose="020F0502020204030204" pitchFamily="34" charset="0"/>
              </a:rPr>
              <a:t>ADR ha adottato efficacemente tutte 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le </a:t>
            </a:r>
            <a:r>
              <a:rPr lang="it-IT" sz="1400" b="1" dirty="0">
                <a:solidFill>
                  <a:srgbClr val="000000"/>
                </a:solidFill>
                <a:cs typeface="Calibri" panose="020F0502020204030204" pitchFamily="34" charset="0"/>
              </a:rPr>
              <a:t>misure anti COVID-19 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e che “</a:t>
            </a:r>
            <a:r>
              <a:rPr lang="it-IT" sz="1400" i="1" dirty="0">
                <a:solidFill>
                  <a:srgbClr val="000000"/>
                </a:solidFill>
                <a:cs typeface="Calibri" panose="020F0502020204030204" pitchFamily="34" charset="0"/>
              </a:rPr>
              <a:t>l'aeroporto continua a fornire un'impressione positiva di pulizia, migliorando gli standard elevati già registrati nel 2019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”. Particolare apprezzamento è stato riconosciuto per le sanificazioni automatiche “UV </a:t>
            </a:r>
            <a:r>
              <a:rPr lang="it-IT" sz="1400" dirty="0" err="1">
                <a:solidFill>
                  <a:srgbClr val="000000"/>
                </a:solidFill>
                <a:cs typeface="Calibri" panose="020F0502020204030204" pitchFamily="34" charset="0"/>
              </a:rPr>
              <a:t>Clean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it-IT" sz="1400" dirty="0" err="1">
                <a:solidFill>
                  <a:srgbClr val="000000"/>
                </a:solidFill>
                <a:cs typeface="Calibri" panose="020F0502020204030204" pitchFamily="34" charset="0"/>
              </a:rPr>
              <a:t>Touch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” di scale mobili e ascensori, nonché per il monitoraggio della temperatura corporea, (meno di 2 secondi grazie all’installazione di circa 100 </a:t>
            </a:r>
            <a:r>
              <a:rPr lang="it-IT" sz="1400" dirty="0" err="1">
                <a:solidFill>
                  <a:srgbClr val="000000"/>
                </a:solidFill>
                <a:cs typeface="Calibri" panose="020F0502020204030204" pitchFamily="34" charset="0"/>
              </a:rPr>
              <a:t>termoscanner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 di ultima generazione)</a:t>
            </a:r>
          </a:p>
          <a:p>
            <a:pPr marL="180975" indent="-180975" algn="just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it-IT" sz="1400" dirty="0" err="1">
                <a:solidFill>
                  <a:srgbClr val="000000"/>
                </a:solidFill>
                <a:cs typeface="Calibri" panose="020F0502020204030204" pitchFamily="34" charset="0"/>
              </a:rPr>
              <a:t>Skytrax</a:t>
            </a:r>
            <a:r>
              <a:rPr lang="it-IT" sz="1400" dirty="0">
                <a:solidFill>
                  <a:srgbClr val="000000"/>
                </a:solidFill>
                <a:cs typeface="Calibri" panose="020F0502020204030204" pitchFamily="34" charset="0"/>
              </a:rPr>
              <a:t> ha anche certificato l’efficace comunicazione ai passeggeri in aerostazione attraverso una segnaletica ad hoc, l’installazione di un consistente numero di totem e messaggi sui monitor digitali. Inoltre è stato riconosciuto l’impegno di ADR per l’ottimizzazione di tutte le procedure aeroportuali, dall’accesso al terminal fino ai </a:t>
            </a:r>
            <a:r>
              <a:rPr lang="it-IT" sz="1400" i="1" dirty="0">
                <a:solidFill>
                  <a:srgbClr val="000000"/>
                </a:solidFill>
                <a:cs typeface="Calibri" panose="020F0502020204030204" pitchFamily="34" charset="0"/>
              </a:rPr>
              <a:t>gate</a:t>
            </a:r>
            <a:endParaRPr lang="it-IT" sz="140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27026" y="6650183"/>
            <a:ext cx="84369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dirty="0">
                <a:solidFill>
                  <a:srgbClr val="000000"/>
                </a:solidFill>
                <a:cs typeface="Arial" pitchFamily="34" charset="0"/>
              </a:rPr>
              <a:t>(*) ATP: </a:t>
            </a:r>
            <a:r>
              <a:rPr lang="it-IT" sz="900" dirty="0" err="1">
                <a:solidFill>
                  <a:srgbClr val="000000"/>
                </a:solidFill>
                <a:cs typeface="Arial" pitchFamily="34" charset="0"/>
              </a:rPr>
              <a:t>adenosin</a:t>
            </a:r>
            <a:r>
              <a:rPr lang="it-IT" sz="9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it-IT" sz="900" dirty="0" err="1">
                <a:solidFill>
                  <a:srgbClr val="000000"/>
                </a:solidFill>
                <a:cs typeface="Arial" pitchFamily="34" charset="0"/>
              </a:rPr>
              <a:t>trifosfato</a:t>
            </a:r>
            <a:r>
              <a:rPr lang="it-IT" sz="900" dirty="0">
                <a:solidFill>
                  <a:srgbClr val="000000"/>
                </a:solidFill>
                <a:cs typeface="Arial" pitchFamily="34" charset="0"/>
              </a:rPr>
              <a:t>, presente in tutte le cellule animali, vegetali, batteriche, nelle muffe e nei lieviti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77809" y="165181"/>
            <a:ext cx="8691727" cy="684212"/>
          </a:xfrm>
        </p:spPr>
        <p:txBody>
          <a:bodyPr/>
          <a:lstStyle/>
          <a:p>
            <a:r>
              <a:rPr lang="it-IT" altLang="it-IT" dirty="0" err="1">
                <a:solidFill>
                  <a:srgbClr val="000000"/>
                </a:solidFill>
                <a:cs typeface="Arial" charset="0"/>
              </a:rPr>
              <a:t>Skytrax</a:t>
            </a:r>
            <a:r>
              <a:rPr lang="it-IT" altLang="it-IT" dirty="0">
                <a:solidFill>
                  <a:srgbClr val="000000"/>
                </a:solidFill>
                <a:cs typeface="Arial" charset="0"/>
              </a:rPr>
              <a:t>: COVID-19 5-Star Airport Rating  </a:t>
            </a:r>
            <a:br>
              <a:rPr lang="it-IT" altLang="it-IT" dirty="0">
                <a:solidFill>
                  <a:srgbClr val="000000"/>
                </a:solidFill>
                <a:cs typeface="Arial" charset="0"/>
              </a:rPr>
            </a:br>
            <a:r>
              <a:rPr lang="it-IT" dirty="0">
                <a:solidFill>
                  <a:schemeClr val="tx2"/>
                </a:solidFill>
              </a:rPr>
              <a:t>ADR </a:t>
            </a:r>
            <a:r>
              <a:rPr lang="it-IT" dirty="0" smtClean="0">
                <a:solidFill>
                  <a:schemeClr val="tx2"/>
                </a:solidFill>
              </a:rPr>
              <a:t>unica </a:t>
            </a:r>
            <a:r>
              <a:rPr lang="it-IT" dirty="0">
                <a:solidFill>
                  <a:schemeClr val="tx2"/>
                </a:solidFill>
              </a:rPr>
              <a:t>al mondo con punteggio massimo (5 stelle)</a:t>
            </a:r>
          </a:p>
        </p:txBody>
      </p:sp>
    </p:spTree>
    <p:extLst>
      <p:ext uri="{BB962C8B-B14F-4D97-AF65-F5344CB8AC3E}">
        <p14:creationId xmlns:p14="http://schemas.microsoft.com/office/powerpoint/2010/main" val="34837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 hidden="1">
            <a:extLst>
              <a:ext uri="{FF2B5EF4-FFF2-40B4-BE49-F238E27FC236}">
                <a16:creationId xmlns:a16="http://schemas.microsoft.com/office/drawing/2014/main" xmlns="" id="{CC5CC6C6-6B9C-4C90-862F-84CA8A2685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186819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04" name="Diapositiva think-cell" r:id="rId5" imgW="498" imgH="499" progId="TCLayout.ActiveDocument.1">
                  <p:embed/>
                </p:oleObj>
              </mc:Choice>
              <mc:Fallback>
                <p:oleObj name="Diapositiva think-cell" r:id="rId5" imgW="498" imgH="499" progId="TCLayout.ActiveDocument.1">
                  <p:embed/>
                  <p:pic>
                    <p:nvPicPr>
                      <p:cNvPr id="3" name="Oggetto 2" hidden="1">
                        <a:extLst>
                          <a:ext uri="{FF2B5EF4-FFF2-40B4-BE49-F238E27FC236}">
                            <a16:creationId xmlns:a16="http://schemas.microsoft.com/office/drawing/2014/main" xmlns="" id="{CC5CC6C6-6B9C-4C90-862F-84CA8A2685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tangolo 3" hidden="1">
            <a:extLst>
              <a:ext uri="{FF2B5EF4-FFF2-40B4-BE49-F238E27FC236}">
                <a16:creationId xmlns:a16="http://schemas.microsoft.com/office/drawing/2014/main" xmlns="" id="{D07D748F-B17C-4729-80DF-A8B1ABF5547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400" b="1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343C6FC-6B4A-487A-B8B4-A1C45B90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873" y="236480"/>
            <a:ext cx="8691727" cy="380441"/>
          </a:xfrm>
        </p:spPr>
        <p:txBody>
          <a:bodyPr/>
          <a:lstStyle/>
          <a:p>
            <a:r>
              <a:rPr lang="it-IT" dirty="0"/>
              <a:t>Aeroporti certificati </a:t>
            </a:r>
            <a:r>
              <a:rPr lang="it-IT" dirty="0" err="1"/>
              <a:t>Skytrax</a:t>
            </a:r>
            <a:r>
              <a:rPr lang="it-IT" dirty="0"/>
              <a:t> </a:t>
            </a:r>
            <a:r>
              <a:rPr lang="it-IT" dirty="0" smtClean="0"/>
              <a:t>al </a:t>
            </a:r>
            <a:r>
              <a:rPr lang="it-IT" dirty="0"/>
              <a:t>12 </a:t>
            </a:r>
            <a:r>
              <a:rPr lang="it-IT" dirty="0" smtClean="0"/>
              <a:t>ottobre</a:t>
            </a:r>
            <a:endParaRPr lang="it-IT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3DCF7A12-4D42-4C56-8074-96F3BBA21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072" y="1632471"/>
            <a:ext cx="902203" cy="90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F59E10FE-2B55-4BC1-AD68-19DEAF6ED7D1}"/>
              </a:ext>
            </a:extLst>
          </p:cNvPr>
          <p:cNvSpPr/>
          <p:nvPr/>
        </p:nvSpPr>
        <p:spPr>
          <a:xfrm>
            <a:off x="528929" y="1339113"/>
            <a:ext cx="2876551" cy="4890238"/>
          </a:xfrm>
          <a:prstGeom prst="rect">
            <a:avLst/>
          </a:prstGeom>
          <a:noFill/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it-IT" sz="2000" b="1" dirty="0">
                <a:solidFill>
                  <a:schemeClr val="tx1"/>
                </a:solidFill>
              </a:rPr>
              <a:t>5 stelle </a:t>
            </a:r>
            <a:r>
              <a:rPr lang="it-IT" sz="2000" b="1" dirty="0" err="1">
                <a:solidFill>
                  <a:schemeClr val="tx1"/>
                </a:solidFill>
              </a:rPr>
              <a:t>Skytrax</a:t>
            </a:r>
            <a:endParaRPr lang="it-IT" sz="2000" b="1" dirty="0">
              <a:solidFill>
                <a:schemeClr val="tx1"/>
              </a:solidFill>
            </a:endParaRPr>
          </a:p>
          <a:p>
            <a:r>
              <a:rPr lang="it-IT" sz="2000" b="1" dirty="0">
                <a:solidFill>
                  <a:schemeClr val="tx1"/>
                </a:solidFill>
              </a:rPr>
              <a:t>(1 aeroporto)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41C7052B-153C-4311-8102-328EBE3F7C01}"/>
              </a:ext>
            </a:extLst>
          </p:cNvPr>
          <p:cNvSpPr/>
          <p:nvPr/>
        </p:nvSpPr>
        <p:spPr>
          <a:xfrm>
            <a:off x="3600001" y="1339113"/>
            <a:ext cx="2876551" cy="4890238"/>
          </a:xfrm>
          <a:prstGeom prst="rect">
            <a:avLst/>
          </a:prstGeom>
          <a:noFill/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000" b="1" dirty="0">
                <a:solidFill>
                  <a:schemeClr val="tx1"/>
                </a:solidFill>
              </a:rPr>
              <a:t>4 stelle </a:t>
            </a:r>
            <a:r>
              <a:rPr lang="it-IT" sz="2000" b="1" dirty="0" err="1">
                <a:solidFill>
                  <a:schemeClr val="tx1"/>
                </a:solidFill>
              </a:rPr>
              <a:t>Skytrax</a:t>
            </a:r>
            <a:endParaRPr lang="it-IT" sz="2000" b="1" dirty="0">
              <a:solidFill>
                <a:schemeClr val="tx1"/>
              </a:solidFill>
            </a:endParaRPr>
          </a:p>
          <a:p>
            <a:pPr algn="ctr"/>
            <a:r>
              <a:rPr lang="it-IT" sz="2000" b="1" dirty="0">
                <a:solidFill>
                  <a:schemeClr val="tx1"/>
                </a:solidFill>
              </a:rPr>
              <a:t>(7 aeroporti)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46EE4776-E617-492D-870C-9CF5D0CDFA28}"/>
              </a:ext>
            </a:extLst>
          </p:cNvPr>
          <p:cNvSpPr/>
          <p:nvPr/>
        </p:nvSpPr>
        <p:spPr>
          <a:xfrm>
            <a:off x="6671073" y="1339113"/>
            <a:ext cx="2876551" cy="4890238"/>
          </a:xfrm>
          <a:prstGeom prst="rect">
            <a:avLst/>
          </a:prstGeom>
          <a:noFill/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000" b="1" dirty="0">
                <a:solidFill>
                  <a:schemeClr val="tx1"/>
                </a:solidFill>
              </a:rPr>
              <a:t>3 stelle </a:t>
            </a:r>
            <a:r>
              <a:rPr lang="it-IT" sz="2000" b="1" dirty="0" err="1">
                <a:solidFill>
                  <a:schemeClr val="tx1"/>
                </a:solidFill>
              </a:rPr>
              <a:t>Skytrax</a:t>
            </a:r>
            <a:endParaRPr lang="it-IT" sz="2000" b="1" dirty="0">
              <a:solidFill>
                <a:schemeClr val="tx1"/>
              </a:solidFill>
            </a:endParaRPr>
          </a:p>
          <a:p>
            <a:pPr algn="ctr"/>
            <a:r>
              <a:rPr lang="it-IT" sz="2000" b="1" dirty="0">
                <a:solidFill>
                  <a:schemeClr val="tx1"/>
                </a:solidFill>
              </a:rPr>
              <a:t>(9 aeroporti)</a:t>
            </a:r>
          </a:p>
          <a:p>
            <a:pPr algn="ctr"/>
            <a:endParaRPr lang="it-IT" sz="2000" b="1" dirty="0">
              <a:solidFill>
                <a:schemeClr val="tx1"/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CEFD33E0-E913-4E70-86B4-DD7B109151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762" y="3468468"/>
            <a:ext cx="1149180" cy="113228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7716AFD9-ED9E-4C11-9235-EE0DD982B982}"/>
              </a:ext>
            </a:extLst>
          </p:cNvPr>
          <p:cNvSpPr txBox="1"/>
          <p:nvPr/>
        </p:nvSpPr>
        <p:spPr>
          <a:xfrm>
            <a:off x="1897384" y="3762375"/>
            <a:ext cx="1326496" cy="42862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b="1" i="1" dirty="0">
                <a:solidFill>
                  <a:schemeClr val="tx1"/>
                </a:solidFill>
              </a:rPr>
              <a:t>Fiumicino</a:t>
            </a:r>
          </a:p>
        </p:txBody>
      </p:sp>
      <p:pic>
        <p:nvPicPr>
          <p:cNvPr id="411650" name="Picture 2" descr="Logo SEA Group | GRUPPO SEA">
            <a:extLst>
              <a:ext uri="{FF2B5EF4-FFF2-40B4-BE49-F238E27FC236}">
                <a16:creationId xmlns:a16="http://schemas.microsoft.com/office/drawing/2014/main" xmlns="" id="{3F03D119-95E3-46CC-952F-625A23843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613" y="2320080"/>
            <a:ext cx="908895" cy="90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DDDB78AE-4FA7-4B96-A602-D4E1E13F2847}"/>
              </a:ext>
            </a:extLst>
          </p:cNvPr>
          <p:cNvSpPr txBox="1"/>
          <p:nvPr/>
        </p:nvSpPr>
        <p:spPr>
          <a:xfrm>
            <a:off x="4516031" y="2389060"/>
            <a:ext cx="1272472" cy="38442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b="1" i="1" dirty="0">
                <a:solidFill>
                  <a:schemeClr val="tx1"/>
                </a:solidFill>
              </a:rPr>
              <a:t>Malpensa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DA50FEC0-90F4-4949-9121-7340A33EC4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27315" y="3371207"/>
            <a:ext cx="832731" cy="114500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9274FB9E-6E5E-444D-974E-89B392E99A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22625" y="2894547"/>
            <a:ext cx="1470870" cy="384428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2E4FC579-688A-4712-9859-24FC1A95C20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94151" y="3709353"/>
            <a:ext cx="1360284" cy="751114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346E1F4D-484B-481B-86AA-639B91E37F2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6692" y="4596076"/>
            <a:ext cx="1118950" cy="476665"/>
          </a:xfrm>
          <a:prstGeom prst="rect">
            <a:avLst/>
          </a:prstGeom>
        </p:spPr>
      </p:pic>
      <p:pic>
        <p:nvPicPr>
          <p:cNvPr id="411652" name="Picture 4" descr="Schiphol issues EUR 750 million of green bonds with a tenor of 9 years |  WebWire">
            <a:extLst>
              <a:ext uri="{FF2B5EF4-FFF2-40B4-BE49-F238E27FC236}">
                <a16:creationId xmlns:a16="http://schemas.microsoft.com/office/drawing/2014/main" xmlns="" id="{E2ED8138-8CFF-43F8-B092-61345304A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609" y="4889118"/>
            <a:ext cx="1417875" cy="58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54" name="Picture 6" descr="Vienna Airport HP PR Logo - Airport Suppliers">
            <a:extLst>
              <a:ext uri="{FF2B5EF4-FFF2-40B4-BE49-F238E27FC236}">
                <a16:creationId xmlns:a16="http://schemas.microsoft.com/office/drawing/2014/main" xmlns="" id="{86F84963-C457-4ED7-ADAD-9FB22415B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331" y="5300683"/>
            <a:ext cx="827715" cy="82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56" name="Picture 8" descr="Microsoft Customer Story-Heathrow prepares rather than reacts: uses data to  deliver airport calm">
            <a:extLst>
              <a:ext uri="{FF2B5EF4-FFF2-40B4-BE49-F238E27FC236}">
                <a16:creationId xmlns:a16="http://schemas.microsoft.com/office/drawing/2014/main" xmlns="" id="{35AF820C-BA14-4726-A440-770B08717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87" y="2013864"/>
            <a:ext cx="1466350" cy="82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58" name="Picture 10" descr="london-gatwick — AIRDAT">
            <a:extLst>
              <a:ext uri="{FF2B5EF4-FFF2-40B4-BE49-F238E27FC236}">
                <a16:creationId xmlns:a16="http://schemas.microsoft.com/office/drawing/2014/main" xmlns="" id="{92950787-C414-4E13-B2E4-293F2769E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668" y="2587796"/>
            <a:ext cx="1439688" cy="68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60" name="Picture 12" descr="Aeroporto di Nizza Costa Azzurra ▷ Charter-A Ltd">
            <a:extLst>
              <a:ext uri="{FF2B5EF4-FFF2-40B4-BE49-F238E27FC236}">
                <a16:creationId xmlns:a16="http://schemas.microsoft.com/office/drawing/2014/main" xmlns="" id="{B7A87E99-2E44-4798-85EE-8F5896A7A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607" y="3054583"/>
            <a:ext cx="1700965" cy="70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4D3CC506-A8C2-4F15-A2AB-D50D79CE854A}"/>
              </a:ext>
            </a:extLst>
          </p:cNvPr>
          <p:cNvSpPr txBox="1"/>
          <p:nvPr/>
        </p:nvSpPr>
        <p:spPr>
          <a:xfrm>
            <a:off x="8138079" y="3391643"/>
            <a:ext cx="956027" cy="31771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b="1" i="1" dirty="0">
                <a:solidFill>
                  <a:schemeClr val="tx1"/>
                </a:solidFill>
              </a:rPr>
              <a:t>Nizza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xmlns="" id="{51F556DD-ED56-4382-A561-8399B2EC82B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877028" y="4107759"/>
            <a:ext cx="1083480" cy="400615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xmlns="" id="{1A819A7F-E3A7-4203-A2FF-0535BE66A12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26356" y="4080183"/>
            <a:ext cx="1122988" cy="428191"/>
          </a:xfrm>
          <a:prstGeom prst="rect">
            <a:avLst/>
          </a:prstGeom>
        </p:spPr>
      </p:pic>
      <p:pic>
        <p:nvPicPr>
          <p:cNvPr id="411662" name="Picture 14">
            <a:extLst>
              <a:ext uri="{FF2B5EF4-FFF2-40B4-BE49-F238E27FC236}">
                <a16:creationId xmlns:a16="http://schemas.microsoft.com/office/drawing/2014/main" xmlns="" id="{4D49F897-6046-4C2C-A3CF-DF3ED2C7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132" y="4660094"/>
            <a:ext cx="1207914" cy="38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xmlns="" id="{5A51247F-9CDD-4C26-BD75-AEDB1057FF0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343227" y="4919968"/>
            <a:ext cx="1040914" cy="448894"/>
          </a:xfrm>
          <a:prstGeom prst="rect">
            <a:avLst/>
          </a:prstGeom>
        </p:spPr>
      </p:pic>
      <p:pic>
        <p:nvPicPr>
          <p:cNvPr id="411664" name="Picture 16">
            <a:extLst>
              <a:ext uri="{FF2B5EF4-FFF2-40B4-BE49-F238E27FC236}">
                <a16:creationId xmlns:a16="http://schemas.microsoft.com/office/drawing/2014/main" xmlns="" id="{C98C8169-1D5E-491F-8782-5EB30D59A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710" y="5330719"/>
            <a:ext cx="1235229" cy="37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66" name="Picture 18" descr="Palma De Mallorca HP PR Logo - Airport Suppliers">
            <a:extLst>
              <a:ext uri="{FF2B5EF4-FFF2-40B4-BE49-F238E27FC236}">
                <a16:creationId xmlns:a16="http://schemas.microsoft.com/office/drawing/2014/main" xmlns="" id="{21DE013E-FCF2-41B9-B350-F620C42F7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61" b="32606"/>
          <a:stretch/>
        </p:blipFill>
        <p:spPr bwMode="auto">
          <a:xfrm>
            <a:off x="7820535" y="5578744"/>
            <a:ext cx="1610164" cy="54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80BCE602-8ABC-4239-9A8E-DA924411DA0C}"/>
              </a:ext>
            </a:extLst>
          </p:cNvPr>
          <p:cNvSpPr/>
          <p:nvPr/>
        </p:nvSpPr>
        <p:spPr>
          <a:xfrm>
            <a:off x="606489" y="3257875"/>
            <a:ext cx="2697354" cy="1519398"/>
          </a:xfrm>
          <a:prstGeom prst="rect">
            <a:avLst/>
          </a:prstGeom>
          <a:noFill/>
          <a:ln w="38100" cap="rnd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41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69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5" y="160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52" name="Diapositiva think-cell" r:id="rId5" imgW="360" imgH="360" progId="TCLayout.ActiveDocument.1">
                  <p:embed/>
                </p:oleObj>
              </mc:Choice>
              <mc:Fallback>
                <p:oleObj name="Diapositiva think-cell" r:id="rId5" imgW="360" imgH="360" progId="TCLayout.ActiveDocument.1">
                  <p:embed/>
                  <p:pic>
                    <p:nvPicPr>
                      <p:cNvPr id="66562" name="Object 69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" y="1602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tangolo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41313" y="176469"/>
            <a:ext cx="8693150" cy="425617"/>
          </a:xfrm>
        </p:spPr>
        <p:txBody>
          <a:bodyPr/>
          <a:lstStyle/>
          <a:p>
            <a:pPr>
              <a:defRPr/>
            </a:pPr>
            <a:r>
              <a:rPr lang="it-IT" sz="2400" kern="1200" dirty="0">
                <a:solidFill>
                  <a:schemeClr val="tx2"/>
                </a:solidFill>
              </a:rPr>
              <a:t>Test antigenici rapidi a FCO (dal 16 agosto)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253203" y="1222401"/>
            <a:ext cx="9439049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Dal 16 agosto per passeggeri provenienti da Croazia, Grecia, Malta, Spagna ed alcuni scali francesi (dal 22 settembre) ADR dispone il test antigenico rapido </a:t>
            </a:r>
          </a:p>
        </p:txBody>
      </p:sp>
      <p:pic>
        <p:nvPicPr>
          <p:cNvPr id="47" name="Immagine 46">
            <a:extLst>
              <a:ext uri="{FF2B5EF4-FFF2-40B4-BE49-F238E27FC236}">
                <a16:creationId xmlns:a16="http://schemas.microsoft.com/office/drawing/2014/main" xmlns="" id="{7994EC6E-C306-4E36-AD47-1B4783AA01E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7074" b="17810"/>
          <a:stretch/>
        </p:blipFill>
        <p:spPr>
          <a:xfrm>
            <a:off x="78014" y="2111716"/>
            <a:ext cx="9711529" cy="2685443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1286598" y="1893480"/>
            <a:ext cx="47585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Numero di passeggeri sottoposti al test Covid-19 all’arrivo al Terminal 3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214254" y="4911901"/>
            <a:ext cx="9439049" cy="1015663"/>
          </a:xfrm>
          <a:prstGeom prst="rect">
            <a:avLst/>
          </a:prstGeom>
          <a:noFill/>
          <a:ln>
            <a:solidFill>
              <a:srgbClr val="33CCFF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L’esperienza di FCO sta dimostrando che è possibile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sottoporre un elevato numero di persone a screening Covid-19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ad un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basso costo e con tempi di risposta rapidi (attualmente massimo 30 minuti + 5 minuti per l’adempimento della parte burocratica)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Il test antigenico rapido utilizzato al Terminal 3 dell’aeroporto di FCO, CIA e ora al drive-in collocato presso il parcheggio lunga sosta rispetta i requisiti delle Autorità Sanitarie nazionali </a:t>
            </a:r>
          </a:p>
        </p:txBody>
      </p:sp>
    </p:spTree>
    <p:extLst>
      <p:ext uri="{BB962C8B-B14F-4D97-AF65-F5344CB8AC3E}">
        <p14:creationId xmlns:p14="http://schemas.microsoft.com/office/powerpoint/2010/main" val="42403486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_DRAFT" val="0"/>
  <p:tag name="EE4P_LANGUAGE_ID" val="1033"/>
  <p:tag name="EE4P_STYLE_NAME" val="Aeroporti di Roma Grid 4:3"/>
  <p:tag name="EE4P_MASTERWIZARD_MARGINS" val="0"/>
  <p:tag name="EE4P_AGENDAWIZARD" val="&lt;ee4p&gt;&lt;layouts&gt;&lt;layout name=&quot;Two-Thirds&quot; id=&quot;227_2-4&quot;&gt;&lt;standard&gt;&lt;textframe horizontalAnchor=&quot;1&quot; marginBottom=&quot;0&quot; marginLeft=&quot;0&quot; marginRight=&quot;0&quot; marginTop=&quot;0&quot; orientation=&quot;1&quot; verticalAnchor=&quot;1&quot; /&gt;&lt;font name=&quot;Arial&quot; bold=&quot;0&quot; italic=&quot;0&quot; color=&quot;13&quot; /&gt;&lt;paragraphformat firstLineIndent=&quot;0&quot; leftIndent=&quot;0&quot; rightIndent=&quot;0&quot; lineRuleBefore=&quot;&quot; lineRuleWithin=&quot;&quot; lineRuleAfter=&quot;&quot; spaceBefore=&quot;&quot; spaceWithin=&quot;&quot; spaceAfter=&quot;&quot; /&gt;&lt;fill visible=&quot;0&quot; /&gt;&lt;line visible=&quot;0&quot; /&gt;&lt;bulletformat visible=&quot;0&quot; /&gt;&lt;/standard&gt;&lt;agenda name=&quot;New Agenda&quot; title=&quot;&quot; subtitle=&quot;&quot; sizingModeId=&quot;1&quot; fontSize=&quot;20&quot; fontSizeAuto=&quot;1&quot; startTime=&quot;540&quot; timeFormatId=&quot;1&quot; startItemNo=&quot;1&quot; createSingleAgendaSlide=&quot;1&quot; createSeparatingSlides=&quot;1&quot; createBackupSlide=&quot;1&quot; /&gt;&lt;columns&gt;&lt;column field=&quot;itemno&quot; label=&quot;No.&quot; checked=&quot;0&quot; leftSpacing=&quot;0&quot; rightSpacing=&quot;0&quot; dock=&quot;1&quot; fixedWidth=&quot;51.87527&quot; /&gt;&lt;column field=&quot;topic&quot; label=&quot;Topic&quot; leftSpacing=&quot;0&quot; rightDistribute=&quot;1&quot; dock=&quot;1&quot; /&gt;&lt;column field=&quot;responsible&quot; label=&quot;Responsible&quot; visible=&quot;0&quot; checked=&quot;0&quot; leftSpacing=&quot;10&quot; rightDistribute=&quot;1&quot; dock=&quot;1&quot; /&gt;&lt;column field=&quot;freecolumn&quot; label=&quot;&quot; visible=&quot;0&quot; checked=&quot;0&quot; leftSpacing=&quot;10&quot; rightDistribute=&quot;1&quot; dock=&quot;1&quot; /&gt;&lt;column field=&quot;timeslot&quot; label=&quot;Time Slot&quot; visible=&quot;1&quot; checked=&quot;0&quot; leftSpacing=&quot;34&quot; rightSpacing=&quot;0&quot; dock=&quot;2&quot; /&gt;&lt;column field=&quot;pageno&quot; label=&quot;Page No.&quot; visible=&quot;0&quot; checked=&quot;0&quot; leftSpacing=&quot;34&quot; rightSpacing=&quot;0&quot; dock=&quot;2&quot; /&gt;&lt;/columns&gt;&lt;position left=&quot;335.8057&quot; top=&quot;54.87496&quot; width=&quot;394.8194&quot; height=&quot;430.2501&quot; /&gt;&lt;!--&#10;      &lt;subtitle&gt;&#10;      &#10;        &lt;position left=&quot;197.597&quot; top=&quot;369.3848&quot; width=&quot;123.634&quot; height=&quot;115.6044&quot; autoshape=&quot;1&quot; rotation=&quot;0&quot; /&gt;&#10;        &lt;line visible=&quot;1&quot; weight=&quot;0.75&quot; style=&quot;1&quot; dashStyle=&quot;1&quot; foreColor=&quot;14&quot; /&gt;&#10;        &lt;fill visible=&quot;0&quot; /&gt;&#10;        &lt;textframe horizontalAnchor=&quot;1&quot; verticalAnchor=&quot;1&quot; orientation=&quot;1&quot; wordWrap=&quot;1&quot; autoSize=&quot;0&quot; marginLeft=&quot;8.503937&quot; marginRight=&quot;0&quot; marginTop=&quot;14.17323&quot; marginBottom=&quot;0&quot; /&gt;&#10;        &lt;paragraphformat alignment=&quot;1&quot; lineRuleBefore=&quot;0&quot; lineRuleWithin=&quot;1&quot; lineRuleAfter=&quot;0&quot; spaceBefore=&quot;0&quot; spaceWithin=&quot;0.95&quot; spaceAfter=&quot;0&quot; /&gt;&#10;        &lt;font name=&quot;Arial&quot; size=&quot;10&quot; bold=&quot;0&quot; italic=&quot;0&quot; underlineStyle=&quot;0&quot; color=&quot;#ffffff&quot; spacing=&quot;0&quot; kerning=&quot;12&quot; /&gt;&#10;      &#10;      &lt;/subtitle&gt;&#10;      --&gt;&lt;settings allowedSizingModeIds=&quot;1|2&quot; allowedFontSizes=&quot;8|9|10.5|11|12|14|16|18|20|22|24&quot; allowedTimeFormatIds=&quot;1|2|3&quot; slideLayout=&quot;11&quot; customLayoutName=&quot;Green one third|Presentation¦Green one third&quot; customLayoutIndex=&quot;&quot; showBreak=&quot;0&quot; singleAgendaSlideSelected=&quot;1&quot; backupSlideTitle=&quot;Unused Slides&quot; topMargin=&quot;0.5&quot; leftMargin=&quot;0&quot; allowedLevels=&quot;2&quot; itemNoFormats=&quot;{1}¦{1}.{2}¦{3:alphaLC}¦{3:alphaLC}.{4:alphaLC}&quot; customLayoutNameBackup=&quot;Special gray|Presentation¦Special gray&quot; titlePrompt=&quot;Insert Title&quot; /&gt;&lt;cases&gt;&lt;!-- Single --&gt;&lt;case level=&quot;1&quot; single=&quot;1&quot; break=&quot;0&quot; topMinSpacing=&quot;5&quot; topMaxSpacing=&quot;15&quot; bottomMinSpacing=&quot;0&quot; bottomMaxSpacing=&quot;0&quot;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font size=&quot;20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size=&quot;20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size=&quot;20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size=&quot;20&quot; /&gt;&lt;/element&gt;&lt;element field=&quot;pageno&quot; type=&quot;autoshape&quot; autoShapeType=&quot;1&quot;&gt;&lt;paragraphformat alignment=&quot;3&quot; /&gt;&lt;font size=&quot;20&quot; /&gt;&lt;/element&gt;&lt;/case&gt;&lt;case level=&quot;2&quot; single=&quot;1&quot; break=&quot;0&quot; topMinSpacing=&quot;4&quot; topMaxSpacing=&quot;4&quot; bottomMinSpacing=&quot;0&quot; bottomMaxSpacing=&quot;0&quot;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font size=&quot;14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size=&quot;14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size=&quot;14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size=&quot;14&quot; /&gt;&lt;/element&gt;&lt;element field=&quot;pageno&quot; type=&quot;autoshape&quot; autoShapeType=&quot;1&quot;&gt;&lt;paragraphformat alignment=&quot;3&quot; /&gt;&lt;font size=&quot;14&quot; /&gt;&lt;/element&gt;&lt;/case&gt;&lt;!-- Selected --&gt;&lt;case level=&quot;1&quot; selected=&quot;0&quot; break=&quot;0&quot; topMinSpacing=&quot;5&quot; topMaxSpacing=&quot;15&quot; bottomMinSpacing=&quot;0&quot; bottomMaxSpacing=&quot;0&quot;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font color=&quot;13:0.4&quot; size=&quot;20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color=&quot;13:0.4&quot; size=&quot;20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color=&quot;13:0.4&quot; size=&quot;20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color=&quot;13:0.4&quot; size=&quot;20&quot; /&gt;&lt;/element&gt;&lt;element field=&quot;pageno&quot; type=&quot;autoshape&quot; autoShapeType=&quot;1&quot;&gt;&lt;paragraphformat alignment=&quot;3&quot; /&gt;&lt;font color=&quot;13:0.4&quot; size=&quot;20&quot; /&gt;&lt;/element&gt;&lt;/case&gt;&lt;case level=&quot;1&quot; selected=&quot;1&quot; break=&quot;0&quot; topMinSpacing=&quot;5&quot; topMaxSpacing=&quot;15&quot; bottomMinSpacing=&quot;0&quot; bottomMaxSpacing=&quot;0&quot;&gt;&lt;element type=&quot;picture&quot; picture=&quot;rightbutton.emf&quot; value=&quot;&quot; slideType=&quot;20693&quot;&gt;&lt;position left=&quot;-35.62*scale*fontScale&quot; top=&quot;(itemHeight-23.04*scale*fontScale)/2&quot; width=&quot;23.08244*scale*fontScale&quot; height=&quot;23.04*scale*fontScale&quot; /&gt;&lt;/element&gt;&lt;element type=&quot;autoshape&quot; autoShapeType=&quot;9&quot;&gt;&lt;position left=&quot;-35.62*scale*fontScale&quot; top=&quot;(itemHeight-23.04*scale*fontScale)/2&quot; width=&quot;23.08244*scale*fontScale&quot; height=&quot;23.04*scale*fontScale&quot; /&gt;&lt;fill foreColor=&quot;15&quot; visible=&quot;1&quot; /&gt;&lt;/element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font size=&quot;20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size=&quot;20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size=&quot;20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size=&quot;20&quot; /&gt;&lt;/element&gt;&lt;element field=&quot;pageno&quot; type=&quot;autoshape&quot; autoShapeType=&quot;1&quot;&gt;&lt;paragraphformat alignment=&quot;3&quot; /&gt;&lt;font size=&quot;20&quot; /&gt;&lt;/element&gt;&lt;/case&gt;&lt;case level=&quot;2&quot; selected=&quot;0&quot; break=&quot;0&quot; topMinSpacing=&quot;4&quot; topMaxSpacing=&quot;4&quot; bottomMinSpacing=&quot;0&quot; bottomMaxSpacing=&quot;0&quot;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font color=&quot;13:0.4&quot; size=&quot;14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color=&quot;13:0.4&quot; size=&quot;14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color=&quot;13:0.4&quot; size=&quot;14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color=&quot;13:0.4&quot; size=&quot;14&quot; /&gt;&lt;/element&gt;&lt;element field=&quot;pageno&quot; type=&quot;autoshape&quot; autoShapeType=&quot;1&quot;&gt;&lt;paragraphformat alignment=&quot;3&quot; /&gt;&lt;font color=&quot;13:0.4&quot; size=&quot;14&quot; /&gt;&lt;/element&gt;&lt;/case&gt;&lt;case level=&quot;2&quot; selected=&quot;1&quot; break=&quot;0&quot; topMinSpacing=&quot;4&quot; topMaxSpacing=&quot;4&quot; bottomMinSpacing=&quot;0&quot; bottomMaxSpacing=&quot;0&quot;&gt;&lt;element type=&quot;picture&quot; picture=&quot;rightbutton.emf&quot; value=&quot;&quot; slideType=&quot;20693&quot;&gt;&lt;position left=&quot;-35.62*scale*fontScale&quot; top=&quot;(itemHeight-23.04*scale*fontScale)/2&quot; width=&quot;23.08244*scale*fontScale&quot; height=&quot;23.04*scale*fontScale&quot; /&gt;&lt;/element&gt;&lt;element type=&quot;autoshape&quot; autoShapeType=&quot;9&quot;&gt;&lt;position left=&quot;-35.62*scale*fontScale&quot; top=&quot;(itemHeight-23.04*scale*fontScale)/2&quot; width=&quot;23.08244*scale*fontScale&quot; height=&quot;23.04*scale*fontScale&quot; /&gt;&lt;fill foreColor=&quot;15&quot; visible=&quot;1&quot; /&gt;&lt;/element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font size=&quot;14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size=&quot;14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size=&quot;14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size=&quot;14&quot; /&gt;&lt;/element&gt;&lt;element field=&quot;pageno&quot; type=&quot;autoshape&quot; autoShapeType=&quot;1&quot;&gt;&lt;paragraphformat alignment=&quot;3&quot; /&gt;&lt;font size=&quot;14&quot; /&gt;&lt;/element&gt;&lt;/case&gt;&lt;/cases&gt;&lt;elements /&gt;&lt;/layout&gt;&lt;/layouts&gt;&lt;contents&gt;&lt;agenda name=&quot;&quot; title=&quot;&quot; subtitle=&quot;&quot; sizingModeId=&quot;1&quot; fontSize=&quot;20&quot; fontSizeAuto=&quot;1&quot; startTime=&quot;540&quot; timeFormatId=&quot;1&quot; startItemNo=&quot;1&quot; createSingleAgendaSlide=&quot;1&quot; createSeparatingSlides=&quot;1&quot; createBackupSlide=&quot;1&quot; layoutId=&quot;227_2-4&quot; hideSeparatingSlides=&quot;0&quot; createSections=&quot;0&quot; singleSlideId=&quot;957c5399-6e9f-4a18-be45-0207871eb264&quot; backupSlideId=&quot;f96a7355-f04a-4aaf-adf7-1e0df6cf88d8&quot;&gt;&lt;columns leftSpacing=&quot;0&quot; rightSpacing=&quot;0&quot;&gt;&lt;column field=&quot;itemno&quot; label=&quot;No.&quot; checked=&quot;0&quot; leftSpacing=&quot;0&quot; rightSpacing=&quot;0&quot; dock=&quot;1&quot; fixedWidth=&quot;51.87527&quot; /&gt;&lt;column field=&quot;topic&quot; label=&quot;Topic&quot; leftSpacing=&quot;0&quot; rightDistribute=&quot;1&quot; dock=&quot;1&quot; rightSpacing=&quot;62.7327&quot; /&gt;&lt;column field=&quot;responsible&quot; label=&quot;Responsible&quot; visible=&quot;0&quot; checked=&quot;0&quot; leftSpacing=&quot;10&quot; rightDistribute=&quot;1&quot; dock=&quot;1&quot; /&gt;&lt;column field=&quot;freecolumn&quot; label=&quot;&quot; visible=&quot;0&quot; checked=&quot;0&quot; leftSpacing=&quot;10&quot; rightDistribute=&quot;1&quot; dock=&quot;1&quot; /&gt;&lt;column field=&quot;timeslot&quot; label=&quot;Time Slot&quot; visible=&quot;1&quot; checked=&quot;0&quot; leftSpacing=&quot;34&quot; rightSpacing=&quot;0&quot; dock=&quot;2&quot; /&gt;&lt;column field=&quot;pageno&quot; label=&quot;Page No.&quot; visible=&quot;0&quot; checked=&quot;0&quot; leftSpacing=&quot;34&quot; rightSpacing=&quot;0&quot; dock=&quot;2&quot; /&gt;&lt;/columns&gt;&lt;items&gt;&lt;item duration=&quot;30&quot; id=&quot;e6349cc0-7018-474a-a43f-8286e9d19e27&quot; parentId=&quot;&quot; level=&quot;1&quot; generateAgendaSlide=&quot;1&quot; showAgendaItem=&quot;1&quot; isBreak=&quot;0&quot; topic=&quot;OPEX update and preliminary results&quot; agendaSlideId=&quot;1690eaca-81a4-4d79-a8e0-23abdc2296f0&quot; /&gt;&lt;item duration=&quot;30&quot; id=&quot;efe9034f-3d0e-4de3-99e8-734b28ec71b5&quot; parentId=&quot;&quot; level=&quot;1&quot; generateAgendaSlide=&quot;1&quot; showAgendaItem=&quot;1&quot; isBreak=&quot;0&quot; topic=&quot;&amp;#xD;&amp;#xA;Maintenance&amp;#xD;&amp;#xA;Cleaning&amp;#xD;&amp;#xA;Airport management&amp;#xD;&amp;#xA;Security&quot; agendaSlideId=&quot;ecf0e9d0-331b-46d1-a8ca-0dd1d7091346&quot; /&gt;&lt;item duration=&quot;30&quot; id=&quot;8b621d7c-2e93-4236-a67b-e8a73b99d1fb&quot; parentId=&quot;&quot; level=&quot;1&quot; generateAgendaSlide=&quot;1&quot; showAgendaItem=&quot;1&quot; isBreak=&quot;0&quot; topic=&quot;Outline final presentation&amp;#xD;&amp;#xA;&amp;#xD;&amp;#xA;&quot; agendaSlideId=&quot;a48950d3-c284-464e-b385-968615acc730&quot; /&gt;&lt;item duration=&quot;30&quot; id=&quot;cd2dec66-5103-4059-911f-3c17e74e106b&quot; parentId=&quot;&quot; level=&quot;1&quot; generateAgendaSlide=&quot;1&quot; showAgendaItem=&quot;1&quot; isBreak=&quot;0&quot; topic=&quot;Appendix&amp;#xD;&amp;#xA;&quot; agendaSlideId=&quot;a800da76-c6fc-45f0-887f-5a6c779beb26&quot; /&gt;&lt;/items&gt;&lt;/agenda&gt;&lt;/contents&gt;&lt;/ee4p&gt;"/>
  <p:tag name="EE4P_STYLE_ID" val="0fbcd015-fbac-494c-bcad-77fcf24a62f5"/>
  <p:tag name="THINKCELLPRESENTATIONDONOTDELETE" val="&lt;?xml version=&quot;1.0&quot; encoding=&quot;UTF-16&quot; standalone=&quot;yes&quot;?&gt;&lt;root reqver=&quot;25060&quot;&gt;&lt;version val=&quot;28408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4&quot;&gt;&lt;elem m_fUsage=&quot;4.68559000000000036579E+00&quot;&gt;&lt;m_msothmcolidx val=&quot;0&quot;/&gt;&lt;m_rgb r=&quot;FF&quot; g=&quot;96&quot; b=&quot;0C&quot;/&gt;&lt;m_nBrightness endver=&quot;26206&quot; val=&quot;0&quot;/&gt;&lt;/elem&gt;&lt;elem m_fUsage=&quot;5.31441000000000163261E-01&quot;&gt;&lt;m_msothmcolidx val=&quot;0&quot;/&gt;&lt;m_rgb r=&quot;EB&quot; g=&quot;C5&quot; b=&quot;D0&quot;/&gt;&lt;m_nBrightness endver=&quot;26206&quot; val=&quot;0&quot;/&gt;&lt;/elem&gt;&lt;elem m_fUsage=&quot;4.78296900000000135833E-01&quot;&gt;&lt;m_msothmcolidx val=&quot;0&quot;/&gt;&lt;m_rgb r=&quot;EE&quot; g=&quot;E8&quot; b=&quot;9A&quot;/&gt;&lt;m_nBrightness endver=&quot;26206&quot; val=&quot;0&quot;/&gt;&lt;/elem&gt;&lt;elem m_fUsage=&quot;4.30467210000000155556E-01&quot;&gt;&lt;m_msothmcolidx val=&quot;0&quot;/&gt;&lt;m_rgb r=&quot;C9&quot; g=&quot;E7&quot; b=&quot;CA&quot;/&gt;&lt;m_nBrightness endver=&quot;26206&quot; val=&quot;0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5Grt5SGt4GLl9xQ763oz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1JrKF3yjI1gRF7qCKNzK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0GsTRflKQkLliyqda8eZ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zXSDT2T0QZZueFpmZAv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lKguRzPgEeZ14c15vk3m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80HfuCeXxuWdwIt3Llr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_10u0qucGuHmILI4vnYQ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zag_RBXpg4613nrNYP_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1V196JWEussQ0omphVc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1JrKF3yjI1gRF7qCKNzK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zXSDT2T0QZZueFpmZAv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STlzdb.nKyX18chy81h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STlzdb.nKyX18chy81h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_B53i4qRyJYNcqUw8fL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3SpXI7vKnCPnpxxGOcf8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KDg5kqxN12yYAkksfXng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5Ifha63ulRS7lF_i5hz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iLIkQhOvq7l1ep2Jt15w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d7y5aXCIQXUHSgKQyrGcg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tbRBqzYSCA4tiA8Zj1l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Ka9YXRgRPkG29jnfcd0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W6rwtlhCp7mOSCL6w2V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_B53i4qRyJYNcqUw8fLQ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LZln90uoFF42feKy5Ma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Umh1oJAoA6dP69BVFyLPw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nxfsBf0S1wuZjUn1F9K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G0NmGHW2Ai6CA.hnR_g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50UC0DWvGlzViclJjHJ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GIwk_bLFuUKgsYAmxfx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K27Vaf6cmtrXF7O.Que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3SpXI7vKnCPnpxxGOcf8A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045c2PfWBxr2dkyaCR4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X0o6.6sSqv9gLG.oNd.w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Mc3ubf3ZvP.hLRy5oGYQ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lrHemdRs1ishCBq8VaNq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cb0gXHfYNltKJqKUM5v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j2RcKGgfcLWwW6u2GYDQ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_hIQrfqT3iA6WR0W_1c8w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KI7ysr8F7AhfpAsVECE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72m6zHPfm.zpXvzu4Dhc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3PlJlhjEjo9G3EHH9Pj2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KDg5kqxN12yYAkksfXngQ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9qszgvUAXtXBztiAWnpw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1hdm.735tmd_SAFq4yQa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ZLpXA50Ej81OlneTXruw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3Zrsuvd0uqoA2AHtV_Fw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06Z8JDW4SUfbk3ax10rB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vX2aHAvRMpeDaxO3KnF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zDsZqGHMeWIoe6JCrP3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cGf6m0ELHTl6YZlA.kx_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.meJpTw97HnBQdVA5gh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sFeJElJxz_yICDCYOde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5Ifha63ulRS7lF_i5hzQ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T1t0sH6Nr77MC.OqTlWw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BlxSsiN61iQrg5rpf_M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5Grt5SGt4GLl9xQ763oz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iLIkQhOvq7l1ep2Jt15w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80HfuCeXxuWdwIt3Llr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_10u0qucGuHmILI4vnYQ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zag_RBXpg4613nrNYP_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1V196JWEussQ0omphVcA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1JrKF3yjI1gRF7qCKNzKQ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zXSDT2T0QZZueFpmZAvw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STlzdb.nKyX18chy81hQ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_B53i4qRyJYNcqUw8fL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d7y5aXCIQXUHSgKQyrGcg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3SpXI7vKnCPnpxxGOcf8A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KDg5kqxN12yYAkksfXng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5Ifha63ulRS7lF_i5hzQ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iLIkQhOvq7l1ep2Jt15w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d7y5aXCIQXUHSgKQyrGc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tbRBqzYSCA4tiA8Zj1lw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Ka9YXRgRPkG29jnfcd0w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W6rwtlhCp7mOSCL6w2Vg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LZln90uoFF42feKy5Mag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Umh1oJAoA6dP69BVFyLP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tbRBqzYSCA4tiA8Zj1lw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nxfsBf0S1wuZjUn1F9Kg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G0NmGHW2Ai6CA.hnR_gw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50UC0DWvGlzViclJjHJw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GIwk_bLFuUKgsYAmxfxA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80HfuCeXxuWdwIt3Llr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K27Vaf6cmtrXF7O.Queg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045c2PfWBxr2dkyaCR4Q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X0o6.6sSqv9gLG.oNd.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Ka9YXRgRPkG29jnfcd0w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Mc3ubf3ZvP.hLRy5oGYQ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lrHemdRs1ishCBq8VaNqA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cb0gXHfYNltKJqKUM5v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j2RcKGgfcLWwW6u2GYDQ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_hIQrfqT3iA6WR0W_1c8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KI7ysr8F7AhfpAsVECEA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72m6zHPfm.zpXvzu4Dhc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3PlJlhjEjo9G3EHH9Pj2Q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9qszgvUAXtXBztiAWnp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1hdm.735tmd_SAFq4yQa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W6rwtlhCp7mOSCL6w2Vg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ZLpXA50Ej81OlneTXruw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3Zrsuvd0uqoA2AHtV_Fw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06Z8JDW4SUfbk3ax10rBw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vX2aHAvRMpeDaxO3KnFQ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zDsZqGHMeWIoe6JCrP3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cGf6m0ELHTl6YZlA.kx_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.meJpTw97HnBQdVA5ghw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sFeJElJxz_yICDCYOde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T1t0sH6Nr77MC.OqTlWw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BlxSsiN61iQrg5rpf_M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LZln90uoFF42feKy5Mag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5Grt5SGt4GLl9xQ763ozA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Umh1oJAoA6dP69BVFyLPw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80HfuCeXxuWdwIt3Llrg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_10u0qucGuHmILI4vnYQ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zag_RBXpg4613nrNYP_g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1V196JWEussQ0omphVcA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1JrKF3yjI1gRF7qCKNzK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zXSDT2T0QZZueFpmZAvw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STlzdb.nKyX18chy81hQ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_B53i4qRyJYNcqUw8fLQ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3SpXI7vKnCPnpxxGOcf8A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KDg5kqxN12yYAkksfXng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nxfsBf0S1wuZjUn1F9Kg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5Ifha63ulRS7lF_i5hzQ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iLIkQhOvq7l1ep2Jt15w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d7y5aXCIQXUHSgKQyrGcg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tbRBqzYSCA4tiA8Zj1lw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Ka9YXRgRPkG29jnfcd0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W6rwtlhCp7mOSCL6w2Vg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LZln90uoFF42feKy5Mag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Umh1oJAoA6dP69BVFyLPw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nxfsBf0S1wuZjUn1F9Kg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G0NmGHW2Ai6CA.hnR_g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G0NmGHW2Ai6CA.hnR_gw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50UC0DWvGlzViclJjHJw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GIwk_bLFuUKgsYAmxfxA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K27Vaf6cmtrXF7O.Queg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045c2PfWBxr2dkyaCR4Q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X0o6.6sSqv9gLG.oNd.w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Mc3ubf3ZvP.hLRy5oGYQ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lrHemdRs1ishCBq8VaNq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50UC0DWvGlzViclJjHJw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cb0gXHfYNltKJqKUM5vw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j2RcKGgfcLWwW6u2GYDQ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_hIQrfqT3iA6WR0W_1c8w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KI7ysr8F7AhfpAsVECEA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72m6zHPfm.zpXvzu4Dhc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3PlJlhjEjo9G3EHH9Pj2Q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9qszgvUAXtXBztiAWnpw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1hdm.735tmd_SAFq4yQag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ZLpXA50Ej81OlneTXruw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3Zrsuvd0uqoA2AHtV_F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GIwk_bLFuUKgsYAmxfxA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06Z8JDW4SUfbk3ax10rBw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vX2aHAvRMpeDaxO3KnFQ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zDsZqGHMeWIoe6JCrP3A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cGf6m0ELHTl6YZlA.kx_g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.meJpTw97HnBQdVA5gh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sFeJElJxz_yICDCYOdeg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T1t0sH6Nr77MC.OqTlWw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BlxSsiN61iQrg5rpf_MA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5Grt5SGt4GLl9xQ763ozA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K27Vaf6cmtrXF7O.Queg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1YQ45zELo.k7tXDWMUN1A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lKguRzPgEeZ14c15vk3mA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0GsTRflKQkLliyqda8eZA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_10u0qucGuHmILI4vnY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lKguRzPgEeZ14c15vk3mA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80HfuCeXxuWdwIt3Llrg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_10u0qucGuHmILI4vnYQ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zag_RBXpg4613nrNYP_g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1V196JWEussQ0omphVcA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1JrKF3yjI1gRF7qCKNzKQ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zXSDT2T0QZZueFpmZAvw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STlzdb.nKyX18chy81hQ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_B53i4qRyJYNcqUw8fLQ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3SpXI7vKnCPnpxxGOcf8A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KDg5kqxN12yYAkksfXngQ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5Ifha63ulRS7lF_i5hzQ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iLIkQhOvq7l1ep2Jt15w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d7y5aXCIQXUHSgKQyrGcg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tbRBqzYSCA4tiA8Zj1lw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Ka9YXRgRPkG29jnfcd0w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W6rwtlhCp7mOSCL6w2Vg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LZln90uoFF42feKy5Mag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Umh1oJAoA6dP69BVFyLPw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nxfsBf0S1wuZjUn1F9Kg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G0NmGHW2Ai6CA.hnR_gw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50UC0DWvGlzViclJjHJw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045c2PfWBxr2dkyaCR4Q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GIwk_bLFuUKgsYAmxfxA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K27Vaf6cmtrXF7O.Queg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045c2PfWBxr2dkyaCR4Q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X0o6.6sSqv9gLG.oNd.w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Mc3ubf3ZvP.hLRy5oGYQ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lrHemdRs1ishCBq8VaNqA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cb0gXHfYNltKJqKUM5vw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X0o6.6sSqv9gLG.oNd.w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j2RcKGgfcLWwW6u2GYDQ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_hIQrfqT3iA6WR0W_1c8w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KI7ysr8F7AhfpAsVECEA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72m6zHPfm.zpXvzu4Dhcw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3PlJlhjEjo9G3EHH9Pj2Q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9qszgvUAXtXBztiAWnpw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1hdm.735tmd_SAFq4yQag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ZLpXA50Ej81OlneTXruw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3Zrsuvd0uqoA2AHtV_Fw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06Z8JDW4SUfbk3ax10rBw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Mc3ubf3ZvP.hLRy5oGYQ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vX2aHAvRMpeDaxO3KnFQ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zDsZqGHMeWIoe6JCrP3A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cGf6m0ELHTl6YZlA.kx_g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.meJpTw97HnBQdVA5ghw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sFeJElJxz_yICDCYOdeg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T1t0sH6Nr77MC.OqTlWw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BlxSsiN61iQrg5rpf_MA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5Grt5SGt4GLl9xQ763ozA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lrHemdRs1ishCBq8VaNqA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imZbKtmTyxdfyfMEQexg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GQC8Ey.OVsmrjr_V7Y8sQ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JIv3l2c1neQA9.0EEO.3g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buEnBBQV3JDruJda8M9jQ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fgT3cF1nKVqz_2XM97Q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cb0gXHfYNltKJqKUM5vw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0iuKq_m9VbFSvsauG_Scw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G42p1lUK.zbS45w_81ppA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63e6e0VnBEV_FbImHMzjw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.5E3E.SQZg8tQ.UsEptA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QdOr80Cr0nLI0s4gLVBA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vNYXuszzZgEjvEuX1XiA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75Abn.ef0J3bGiGIiVcQ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m2WUWLJVznv6rRvYw743g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Ssj185Hww1YC4wWr50XFQ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GbhTyONtB.aZBMQMLdN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6ESgXUblo4ejcktXHxmLA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MphlO_CpOOK2yZQ_I5Kw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ve7o5FleejWbGNeMtEEgA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FRFtCxbMKBR9go6T8P9w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Z9rQ1gcoUyVpaRCOybYw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_aJqiu4WE_XCYbDxMvWpw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2u1CiKA2iF2femyLCuwg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_uCTEdmC5mI49Nx1fLsKw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NNfG387_nbYUgs_KY_Nrg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MWsBU3fPIkb1FUReUGy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j2RcKGgfcLWwW6u2GYDQ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2Wihc8VAtflpHKpqt4fQ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QhSN78jWVbPF2ETjUnYJw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aRs9.Rq4ay1W21nNLVMg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E5CcFE3sANc939hsXy2mw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eFumjt0iEREQY1tsUTTA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_USP1UK.WctU7q34aa0NQ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GQC8Ey.OVsmrjr_V7Y8sQ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GQC8Ey.OVsmrjr_V7Y8sQ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yF_NvHS7yihzc8U2ZwXw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yF_NvHS7yihzc8U2ZwXw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9AfevM2NcQyIdM8A0Kaw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DwYpvMKN0.YdfY43ZqgzQ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_hIQrfqT3iA6WR0W_1c8w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SxCdDh_BIBsj5_636V.Q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HcrAieGaV8tDpNq5ot.DQ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F0b3VokkXRJkufjOSlOBg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eDWCd__tvaqBCmhkwC5w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vsKdJRZegBAvavXMEGRvA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cG9P7oZXpUbc_E04N_dQ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_USP1UK.WctU7q34aa0NQ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6xQ9PB8ueNjN3wCaZXPfg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v4R.abBzdVQHMmKkUxKw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dEll8lzWTqt5EIS4YOMw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tAqlm.bJg2jxRLMEANqA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f0RB_EEIsDqAJ.Cr8I4A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V3GBCT9EFJWn179MHdbw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r8ZpwDWtvupWfS6bvArD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KI7ysr8F7AhfpAsVECEA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ZxqUux35qRN.C.k4ICPg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SWbfW5vMyJi3INsbIu4w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IuUlw17D.XrU_hS2MZEg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39u2Ap6l7OTyfDwcFtdJQ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d6bNM6aUV5z5uEvL60Rw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OLlgnQ8IgSP6VchPLJNA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N85LE4K9pYScEvfW.k0Qg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JobA_w2V1dpb6nKWQ.7Ew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_yJF607iDAvZ_8SX5fREA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Yr9HDrePYgFziSNfqYRQ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zag_RBXpg4613nrNYP_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POiUisJY1zkJ9F95RiWAQ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2z0lU3Hl0.lPnKDMTRsA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a91PfRZp.5ybvDf8a8mg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BNrfX.h7ihVVo1yjq.qg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6vY0bVj2A9sefPlmgbRmQ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dIDgXQP0K8Obk4hBNWtg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Hcr5AVILfkR8g_T2FXk_Q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DwYpvMKN0.YdfY43ZqgzQ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IW4qIbyjulvK6hRWOP1x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72m6zHPfm.zpXvzu4Dhcw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YJB4cph4BLYagUiG9dADQ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dcdfG5tY63RBiq52GANg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yBOPBXraCWKWdxH6zWrWA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1KV3U2QXK8M3Fl5Ve0Og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8Noy6vt0nnNRR6TMnNWHA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fU27Wnor3AgvbY.rDzPg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mfFs6I1ikK88W2b3aIKrA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92nUm4YtXCindDcu9B9w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ApXXGlG4y8qHnJVoKRTmw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bmLcUb.9gz2_GRFe7sz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.rNN3UEmSCaONzCGO8xBg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OCmQWvVPGZQMnXS..k4vw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vqml_XuvIg69dClqdHLpQ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9qq.qZJ_NuvTNDdYT48Q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YRqO7ghse4kxsNvpw8nSA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YfUNEDtgBFGOKWAheRghg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XnxTbrDKT.zeYJp1Qj.EQ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x7YQY.qNGO0pemwABPMg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I58ySiPWJSybgaf_tBLg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MmgCE7i5TRwsfGC2VN20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3PlJlhjEjo9G3EHH9Pj2Q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K_UmwvRXMtV2EDNonbvA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EI8HysfmjMoWJLWMdAAiA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R9kV_rY30Gkv3vfd2PXPg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V9KeAuTB408vfuJQfBDg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0ojcMhdJzWyl8tYHuMkw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MADw2ZWsy5e_7MQMXfh3A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1mjvEg5yKr_cB.z5iXiWQ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ZRHGXdEmFoZHIEsa8uWg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l4K2OyqPFpOXTLlxJAR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R9kV_rY30Gkv3vfd2PXP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9qszgvUAXtXBztiAWnp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1hdm.735tmd_SAFq4yQa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ZLpXA50Ej81OlneTXru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3Zrsuvd0uqoA2AHtV_F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06Z8JDW4SUfbk3ax10rB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vX2aHAvRMpeDaxO3KnF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zDsZqGHMeWIoe6JCrP3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cGf6m0ELHTl6YZlA.kx_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1V196JWEussQ0omphVc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.meJpTw97HnBQdVA5gh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sFeJElJxz_yICDCYOde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T1t0sH6Nr77MC.OqTlW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BlxSsiN61iQrg5rpf_M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CG Grid 16:9">
  <a:themeElements>
    <a:clrScheme name="Custom 52">
      <a:dk1>
        <a:srgbClr val="000000"/>
      </a:dk1>
      <a:lt1>
        <a:sysClr val="window" lastClr="FFFFFF"/>
      </a:lt1>
      <a:dk2>
        <a:srgbClr val="193989"/>
      </a:dk2>
      <a:lt2>
        <a:srgbClr val="F2F2F2"/>
      </a:lt2>
      <a:accent1>
        <a:srgbClr val="000090"/>
      </a:accent1>
      <a:accent2>
        <a:srgbClr val="132B67"/>
      </a:accent2>
      <a:accent3>
        <a:srgbClr val="FF9933"/>
      </a:accent3>
      <a:accent4>
        <a:srgbClr val="537BDF"/>
      </a:accent4>
      <a:accent5>
        <a:srgbClr val="9FA0A3"/>
      </a:accent5>
      <a:accent6>
        <a:srgbClr val="009999"/>
      </a:accent6>
      <a:hlink>
        <a:srgbClr val="CC99FF"/>
      </a:hlink>
      <a:folHlink>
        <a:srgbClr val="008000"/>
      </a:folHlink>
    </a:clrScheme>
    <a:fontScheme name="Custom 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rgbClr val="9A9A9A"/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xmlns="" name="Blank_16x9.potx" id="{F1417891-ADEE-4A5A-84BF-A61365689D8D}" vid="{7D249777-7FCF-437A-B862-D77B0EF45DB4}"/>
    </a:ext>
  </a:extLst>
</a:theme>
</file>

<file path=ppt/theme/theme10.xml><?xml version="1.0" encoding="utf-8"?>
<a:theme xmlns:a="http://schemas.openxmlformats.org/drawingml/2006/main" name="Office Theme">
  <a:themeElements>
    <a:clrScheme name="BCG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E3558"/>
      </a:hlink>
      <a:folHlink>
        <a:srgbClr val="670F31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BCG Colors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FC77E"/>
      </a:hlink>
      <a:folHlink>
        <a:srgbClr val="03522D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TEMPLATE 2008">
  <a:themeElements>
    <a:clrScheme name="10_TEMPLATE 2008 1">
      <a:dk1>
        <a:srgbClr val="000000"/>
      </a:dk1>
      <a:lt1>
        <a:srgbClr val="FFFFFF"/>
      </a:lt1>
      <a:dk2>
        <a:srgbClr val="000000"/>
      </a:dk2>
      <a:lt2>
        <a:srgbClr val="003F56"/>
      </a:lt2>
      <a:accent1>
        <a:srgbClr val="FFFFFF"/>
      </a:accent1>
      <a:accent2>
        <a:srgbClr val="B2D2DE"/>
      </a:accent2>
      <a:accent3>
        <a:srgbClr val="FFFFFF"/>
      </a:accent3>
      <a:accent4>
        <a:srgbClr val="000000"/>
      </a:accent4>
      <a:accent5>
        <a:srgbClr val="FFFFFF"/>
      </a:accent5>
      <a:accent6>
        <a:srgbClr val="A1BEC9"/>
      </a:accent6>
      <a:hlink>
        <a:srgbClr val="256885"/>
      </a:hlink>
      <a:folHlink>
        <a:srgbClr val="6CAAC0"/>
      </a:folHlink>
    </a:clrScheme>
    <a:fontScheme name="10_TEMPLATE 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0000"/>
        </a:solidFill>
        <a:ln w="9525" cap="flat" cmpd="sng" algn="ctr">
          <a:solidFill>
            <a:srgbClr val="FFFF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R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tabLst/>
          <a:defRPr kumimoji="0" sz="11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solidFill>
          <a:srgbClr val="FFFF99">
            <a:alpha val="30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0_TEMPLATE 2008 1">
        <a:dk1>
          <a:srgbClr val="000000"/>
        </a:dk1>
        <a:lt1>
          <a:srgbClr val="FFFFFF"/>
        </a:lt1>
        <a:dk2>
          <a:srgbClr val="000000"/>
        </a:dk2>
        <a:lt2>
          <a:srgbClr val="003F56"/>
        </a:lt2>
        <a:accent1>
          <a:srgbClr val="FFFFFF"/>
        </a:accent1>
        <a:accent2>
          <a:srgbClr val="B2D2DE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BEC9"/>
        </a:accent6>
        <a:hlink>
          <a:srgbClr val="256885"/>
        </a:hlink>
        <a:folHlink>
          <a:srgbClr val="6CAA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018.08.06_Consultazione con gli utenti su proposta di aggiornamento tariffario 2019 __ Informazioni preliminari __ (LAST ITA)">
  <a:themeElements>
    <a:clrScheme name="TEMPLATE 2008 1">
      <a:dk1>
        <a:srgbClr val="000000"/>
      </a:dk1>
      <a:lt1>
        <a:srgbClr val="FFFFFF"/>
      </a:lt1>
      <a:dk2>
        <a:srgbClr val="000000"/>
      </a:dk2>
      <a:lt2>
        <a:srgbClr val="003F56"/>
      </a:lt2>
      <a:accent1>
        <a:srgbClr val="FFFFFF"/>
      </a:accent1>
      <a:accent2>
        <a:srgbClr val="B2D2DE"/>
      </a:accent2>
      <a:accent3>
        <a:srgbClr val="FFFFFF"/>
      </a:accent3>
      <a:accent4>
        <a:srgbClr val="000000"/>
      </a:accent4>
      <a:accent5>
        <a:srgbClr val="FFFFFF"/>
      </a:accent5>
      <a:accent6>
        <a:srgbClr val="A1BEC9"/>
      </a:accent6>
      <a:hlink>
        <a:srgbClr val="256885"/>
      </a:hlink>
      <a:folHlink>
        <a:srgbClr val="6CAAC0"/>
      </a:folHlink>
    </a:clrScheme>
    <a:fontScheme name="TEMPLATE 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TEMPLATE 2008 1">
        <a:dk1>
          <a:srgbClr val="000000"/>
        </a:dk1>
        <a:lt1>
          <a:srgbClr val="FFFFFF"/>
        </a:lt1>
        <a:dk2>
          <a:srgbClr val="000000"/>
        </a:dk2>
        <a:lt2>
          <a:srgbClr val="003F56"/>
        </a:lt2>
        <a:accent1>
          <a:srgbClr val="FFFFFF"/>
        </a:accent1>
        <a:accent2>
          <a:srgbClr val="B2D2DE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BEC9"/>
        </a:accent6>
        <a:hlink>
          <a:srgbClr val="256885"/>
        </a:hlink>
        <a:folHlink>
          <a:srgbClr val="6CAA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CG Grid 16:9">
  <a:themeElements>
    <a:clrScheme name="Custom 52">
      <a:dk1>
        <a:srgbClr val="000000"/>
      </a:dk1>
      <a:lt1>
        <a:sysClr val="window" lastClr="FFFFFF"/>
      </a:lt1>
      <a:dk2>
        <a:srgbClr val="193989"/>
      </a:dk2>
      <a:lt2>
        <a:srgbClr val="F2F2F2"/>
      </a:lt2>
      <a:accent1>
        <a:srgbClr val="000090"/>
      </a:accent1>
      <a:accent2>
        <a:srgbClr val="132B67"/>
      </a:accent2>
      <a:accent3>
        <a:srgbClr val="FF9933"/>
      </a:accent3>
      <a:accent4>
        <a:srgbClr val="537BDF"/>
      </a:accent4>
      <a:accent5>
        <a:srgbClr val="9FA0A3"/>
      </a:accent5>
      <a:accent6>
        <a:srgbClr val="009999"/>
      </a:accent6>
      <a:hlink>
        <a:srgbClr val="CC99FF"/>
      </a:hlink>
      <a:folHlink>
        <a:srgbClr val="008000"/>
      </a:folHlink>
    </a:clrScheme>
    <a:fontScheme name="Custom 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rgbClr val="9A9A9A"/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xmlns="" name="Blank_16x9.potx" id="{F1417891-ADEE-4A5A-84BF-A61365689D8D}" vid="{7D249777-7FCF-437A-B862-D77B0EF45DB4}"/>
    </a:ext>
  </a:extLst>
</a:theme>
</file>

<file path=ppt/theme/theme5.xml><?xml version="1.0" encoding="utf-8"?>
<a:theme xmlns:a="http://schemas.openxmlformats.org/drawingml/2006/main" name="2_BCG Grid 16:9">
  <a:themeElements>
    <a:clrScheme name="Custom 52">
      <a:dk1>
        <a:srgbClr val="000000"/>
      </a:dk1>
      <a:lt1>
        <a:sysClr val="window" lastClr="FFFFFF"/>
      </a:lt1>
      <a:dk2>
        <a:srgbClr val="193989"/>
      </a:dk2>
      <a:lt2>
        <a:srgbClr val="F2F2F2"/>
      </a:lt2>
      <a:accent1>
        <a:srgbClr val="000090"/>
      </a:accent1>
      <a:accent2>
        <a:srgbClr val="132B67"/>
      </a:accent2>
      <a:accent3>
        <a:srgbClr val="FF9933"/>
      </a:accent3>
      <a:accent4>
        <a:srgbClr val="537BDF"/>
      </a:accent4>
      <a:accent5>
        <a:srgbClr val="9FA0A3"/>
      </a:accent5>
      <a:accent6>
        <a:srgbClr val="009999"/>
      </a:accent6>
      <a:hlink>
        <a:srgbClr val="CC99FF"/>
      </a:hlink>
      <a:folHlink>
        <a:srgbClr val="008000"/>
      </a:folHlink>
    </a:clrScheme>
    <a:fontScheme name="Custom 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rgbClr val="9A9A9A"/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xmlns="" name="Blank_16x9.potx" id="{F1417891-ADEE-4A5A-84BF-A61365689D8D}" vid="{7D249777-7FCF-437A-B862-D77B0EF45DB4}"/>
    </a:ext>
  </a:extLst>
</a:theme>
</file>

<file path=ppt/theme/theme6.xml><?xml version="1.0" encoding="utf-8"?>
<a:theme xmlns:a="http://schemas.openxmlformats.org/drawingml/2006/main" name="3_BCG Grid 16:9">
  <a:themeElements>
    <a:clrScheme name="Custom 52">
      <a:dk1>
        <a:srgbClr val="000000"/>
      </a:dk1>
      <a:lt1>
        <a:sysClr val="window" lastClr="FFFFFF"/>
      </a:lt1>
      <a:dk2>
        <a:srgbClr val="193989"/>
      </a:dk2>
      <a:lt2>
        <a:srgbClr val="F2F2F2"/>
      </a:lt2>
      <a:accent1>
        <a:srgbClr val="000090"/>
      </a:accent1>
      <a:accent2>
        <a:srgbClr val="132B67"/>
      </a:accent2>
      <a:accent3>
        <a:srgbClr val="FF9933"/>
      </a:accent3>
      <a:accent4>
        <a:srgbClr val="537BDF"/>
      </a:accent4>
      <a:accent5>
        <a:srgbClr val="9FA0A3"/>
      </a:accent5>
      <a:accent6>
        <a:srgbClr val="009999"/>
      </a:accent6>
      <a:hlink>
        <a:srgbClr val="CC99FF"/>
      </a:hlink>
      <a:folHlink>
        <a:srgbClr val="008000"/>
      </a:folHlink>
    </a:clrScheme>
    <a:fontScheme name="Custom 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rgbClr val="9A9A9A"/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xmlns="" name="Blank_16x9.potx" id="{F1417891-ADEE-4A5A-84BF-A61365689D8D}" vid="{7D249777-7FCF-437A-B862-D77B0EF45DB4}"/>
    </a:ext>
  </a:extLst>
</a:theme>
</file>

<file path=ppt/theme/theme7.xml><?xml version="1.0" encoding="utf-8"?>
<a:theme xmlns:a="http://schemas.openxmlformats.org/drawingml/2006/main" name="33_TEMPLATE 2008">
  <a:themeElements>
    <a:clrScheme name="TEMPLATE 2008 1">
      <a:dk1>
        <a:srgbClr val="000000"/>
      </a:dk1>
      <a:lt1>
        <a:srgbClr val="FFFFFF"/>
      </a:lt1>
      <a:dk2>
        <a:srgbClr val="000000"/>
      </a:dk2>
      <a:lt2>
        <a:srgbClr val="003F56"/>
      </a:lt2>
      <a:accent1>
        <a:srgbClr val="FFFFFF"/>
      </a:accent1>
      <a:accent2>
        <a:srgbClr val="B2D2DE"/>
      </a:accent2>
      <a:accent3>
        <a:srgbClr val="FFFFFF"/>
      </a:accent3>
      <a:accent4>
        <a:srgbClr val="000000"/>
      </a:accent4>
      <a:accent5>
        <a:srgbClr val="FFFFFF"/>
      </a:accent5>
      <a:accent6>
        <a:srgbClr val="A1BEC9"/>
      </a:accent6>
      <a:hlink>
        <a:srgbClr val="256885"/>
      </a:hlink>
      <a:folHlink>
        <a:srgbClr val="6CAAC0"/>
      </a:folHlink>
    </a:clrScheme>
    <a:fontScheme name="TEMPLATE 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TEMPLATE 2008 1">
        <a:dk1>
          <a:srgbClr val="000000"/>
        </a:dk1>
        <a:lt1>
          <a:srgbClr val="FFFFFF"/>
        </a:lt1>
        <a:dk2>
          <a:srgbClr val="000000"/>
        </a:dk2>
        <a:lt2>
          <a:srgbClr val="003F56"/>
        </a:lt2>
        <a:accent1>
          <a:srgbClr val="FFFFFF"/>
        </a:accent1>
        <a:accent2>
          <a:srgbClr val="B2D2DE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BEC9"/>
        </a:accent6>
        <a:hlink>
          <a:srgbClr val="256885"/>
        </a:hlink>
        <a:folHlink>
          <a:srgbClr val="6CAA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2018.08.06_Consultazione con gli utenti su proposta di aggiornamento tariffario 2019 __ Informazioni preliminari __ (LAST ITA)">
  <a:themeElements>
    <a:clrScheme name="TEMPLATE 2008 1">
      <a:dk1>
        <a:srgbClr val="000000"/>
      </a:dk1>
      <a:lt1>
        <a:srgbClr val="FFFFFF"/>
      </a:lt1>
      <a:dk2>
        <a:srgbClr val="000000"/>
      </a:dk2>
      <a:lt2>
        <a:srgbClr val="003F56"/>
      </a:lt2>
      <a:accent1>
        <a:srgbClr val="FFFFFF"/>
      </a:accent1>
      <a:accent2>
        <a:srgbClr val="B2D2DE"/>
      </a:accent2>
      <a:accent3>
        <a:srgbClr val="FFFFFF"/>
      </a:accent3>
      <a:accent4>
        <a:srgbClr val="000000"/>
      </a:accent4>
      <a:accent5>
        <a:srgbClr val="FFFFFF"/>
      </a:accent5>
      <a:accent6>
        <a:srgbClr val="A1BEC9"/>
      </a:accent6>
      <a:hlink>
        <a:srgbClr val="256885"/>
      </a:hlink>
      <a:folHlink>
        <a:srgbClr val="6CAAC0"/>
      </a:folHlink>
    </a:clrScheme>
    <a:fontScheme name="TEMPLATE 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TEMPLATE 2008 1">
        <a:dk1>
          <a:srgbClr val="000000"/>
        </a:dk1>
        <a:lt1>
          <a:srgbClr val="FFFFFF"/>
        </a:lt1>
        <a:dk2>
          <a:srgbClr val="000000"/>
        </a:dk2>
        <a:lt2>
          <a:srgbClr val="003F56"/>
        </a:lt2>
        <a:accent1>
          <a:srgbClr val="FFFFFF"/>
        </a:accent1>
        <a:accent2>
          <a:srgbClr val="B2D2DE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BEC9"/>
        </a:accent6>
        <a:hlink>
          <a:srgbClr val="256885"/>
        </a:hlink>
        <a:folHlink>
          <a:srgbClr val="6CAA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BCG Grid 16:9">
  <a:themeElements>
    <a:clrScheme name="Custom 52">
      <a:dk1>
        <a:srgbClr val="000000"/>
      </a:dk1>
      <a:lt1>
        <a:sysClr val="window" lastClr="FFFFFF"/>
      </a:lt1>
      <a:dk2>
        <a:srgbClr val="193989"/>
      </a:dk2>
      <a:lt2>
        <a:srgbClr val="F2F2F2"/>
      </a:lt2>
      <a:accent1>
        <a:srgbClr val="000090"/>
      </a:accent1>
      <a:accent2>
        <a:srgbClr val="132B67"/>
      </a:accent2>
      <a:accent3>
        <a:srgbClr val="FF9933"/>
      </a:accent3>
      <a:accent4>
        <a:srgbClr val="537BDF"/>
      </a:accent4>
      <a:accent5>
        <a:srgbClr val="9FA0A3"/>
      </a:accent5>
      <a:accent6>
        <a:srgbClr val="009999"/>
      </a:accent6>
      <a:hlink>
        <a:srgbClr val="CC99FF"/>
      </a:hlink>
      <a:folHlink>
        <a:srgbClr val="008000"/>
      </a:folHlink>
    </a:clrScheme>
    <a:fontScheme name="Custom 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rgbClr val="9A9A9A"/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="" xmlns:thm15="http://schemas.microsoft.com/office/thememl/2012/main" name="Blank_16x9.potx" id="{F1417891-ADEE-4A5A-84BF-A61365689D8D}" vid="{7D249777-7FCF-437A-B862-D77B0EF45D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15408</TotalTime>
  <Words>2191</Words>
  <Application>Microsoft Office PowerPoint</Application>
  <PresentationFormat>A4 (21x29,7 cm)</PresentationFormat>
  <Paragraphs>260</Paragraphs>
  <Slides>19</Slides>
  <Notes>7</Notes>
  <HiddenSlides>0</HiddenSlides>
  <MMClips>0</MMClips>
  <ScaleCrop>false</ScaleCrop>
  <HeadingPairs>
    <vt:vector size="8" baseType="variant">
      <vt:variant>
        <vt:lpstr>Tema</vt:lpstr>
      </vt:variant>
      <vt:variant>
        <vt:i4>9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19</vt:i4>
      </vt:variant>
      <vt:variant>
        <vt:lpstr>Presentazioni personalizzate</vt:lpstr>
      </vt:variant>
      <vt:variant>
        <vt:i4>1</vt:i4>
      </vt:variant>
    </vt:vector>
  </HeadingPairs>
  <TitlesOfParts>
    <vt:vector size="30" baseType="lpstr">
      <vt:lpstr>BCG Grid 16:9</vt:lpstr>
      <vt:lpstr>11_TEMPLATE 2008</vt:lpstr>
      <vt:lpstr>2018.08.06_Consultazione con gli utenti su proposta di aggiornamento tariffario 2019 __ Informazioni preliminari __ (LAST ITA)</vt:lpstr>
      <vt:lpstr>1_BCG Grid 16:9</vt:lpstr>
      <vt:lpstr>2_BCG Grid 16:9</vt:lpstr>
      <vt:lpstr>3_BCG Grid 16:9</vt:lpstr>
      <vt:lpstr>33_TEMPLATE 2008</vt:lpstr>
      <vt:lpstr>1_2018.08.06_Consultazione con gli utenti su proposta di aggiornamento tariffario 2019 __ Informazioni preliminari __ (LAST ITA)</vt:lpstr>
      <vt:lpstr>4_BCG Grid 16:9</vt:lpstr>
      <vt:lpstr>Diapositiva think-cell</vt:lpstr>
      <vt:lpstr>Presentazione standard di PowerPoint</vt:lpstr>
      <vt:lpstr>Forte riduzione del traffico a seguito della pandemia. A FCO performance peggiori rispetto all’andamento del settore</vt:lpstr>
      <vt:lpstr> Le principali fonti di settore prevedono forte riduzione nel  2020 ed incertezza sui tempi di recupero dei livelli pre-Covid</vt:lpstr>
      <vt:lpstr>L’impegno assoluto di ADR per prevenzione e sicurezza dei passeggeri </vt:lpstr>
      <vt:lpstr>Attivate molteplici misure di prevenzione per garantire la sicurezza dei passeggeri</vt:lpstr>
      <vt:lpstr>ADR prima al mondo certificata Biosafety Trust e prima in UE per Airport Health Accreditation di ACI  </vt:lpstr>
      <vt:lpstr>Skytrax: COVID-19 5-Star Airport Rating   ADR unica al mondo con punteggio massimo (5 stelle)</vt:lpstr>
      <vt:lpstr>Aeroporti certificati Skytrax al 12 ottobre</vt:lpstr>
      <vt:lpstr>Test antigenici rapidi a FCO (dal 16 agosto)</vt:lpstr>
      <vt:lpstr>Le infrastrutture per lo screening sanitario disponibili a Roma Fiumicino Dal 16 agosto sono condotti presso il terminal 3 test rapidi antigenici con la collaborazione di Regione Lazio e USMAF</vt:lpstr>
      <vt:lpstr>Le infrastrutture per lo screening sanitario disponibili a Roma Fiumicino Dal 1° settembre è operativo un drive-in di 8000 mq presso il parcheggio lunga sosta con la collaborazione di Regione e CRI</vt:lpstr>
      <vt:lpstr>Le infrastrutture per lo screening sanitario disponibili a Roma Fiumicino Dal 16 settembre è un corso una sperimentazione per l’esecuzione di test antigenici rapidi sui passeggeri in partenza</vt:lpstr>
      <vt:lpstr>Progetto di sperimentazione di voli «Covid-tested» da Paesi extra-UE verso Fiumicino</vt:lpstr>
      <vt:lpstr>In corso interazioni con i principali stakeholder per favorire l’applicazione dei nuovi protocolli per voli «Covid-free»</vt:lpstr>
      <vt:lpstr> Nonostante le misure intraprese ADR rimane in condizioni  di elevato stress economico/finanziario</vt:lpstr>
      <vt:lpstr>Capex 2020: avanzamento piano condizionato da emergenza Covid-19 e conseguente calo del traffico</vt:lpstr>
      <vt:lpstr>Dal 2016 costante riduzione tariffaria a FCO…</vt:lpstr>
      <vt:lpstr>Presentazione standard di PowerPoint</vt:lpstr>
      <vt:lpstr>Presentazione standard di PowerPoint</vt:lpstr>
      <vt:lpstr>Format Guide Workshop</vt:lpstr>
    </vt:vector>
  </TitlesOfParts>
  <Company>The Boston Consulting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Boston Consulting Group</dc:creator>
  <cp:lastModifiedBy>Soleri Fabio</cp:lastModifiedBy>
  <cp:revision>1246</cp:revision>
  <cp:lastPrinted>2020-10-07T13:21:18Z</cp:lastPrinted>
  <dcterms:created xsi:type="dcterms:W3CDTF">2020-07-11T01:37:44Z</dcterms:created>
  <dcterms:modified xsi:type="dcterms:W3CDTF">2020-10-13T15:08:41Z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ormat Name">
    <vt:lpwstr>Grid Format</vt:lpwstr>
  </property>
  <property fmtid="{D5CDD505-2E9C-101B-9397-08002B2CF9AE}" pid="3" name="NXPowerLiteLastOptimized">
    <vt:lpwstr>488649</vt:lpwstr>
  </property>
  <property fmtid="{D5CDD505-2E9C-101B-9397-08002B2CF9AE}" pid="4" name="NXPowerLiteSettings">
    <vt:lpwstr>87000AA0054001</vt:lpwstr>
  </property>
  <property fmtid="{D5CDD505-2E9C-101B-9397-08002B2CF9AE}" pid="5" name="NXPowerLiteVersion">
    <vt:lpwstr>D7.1.8</vt:lpwstr>
  </property>
  <property fmtid="{D5CDD505-2E9C-101B-9397-08002B2CF9AE}" pid="6" name="Template Name">
    <vt:lpwstr>16x9</vt:lpwstr>
  </property>
</Properties>
</file>